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ebp" ContentType="image/webp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7" r:id="rId5"/>
    <p:sldId id="282" r:id="rId6"/>
    <p:sldId id="298" r:id="rId7"/>
    <p:sldId id="299" r:id="rId8"/>
    <p:sldId id="301" r:id="rId9"/>
    <p:sldId id="266" r:id="rId10"/>
    <p:sldId id="279" r:id="rId11"/>
    <p:sldId id="290" r:id="rId12"/>
    <p:sldId id="280" r:id="rId13"/>
    <p:sldId id="284" r:id="rId14"/>
    <p:sldId id="285" r:id="rId15"/>
    <p:sldId id="277" r:id="rId16"/>
    <p:sldId id="270" r:id="rId17"/>
    <p:sldId id="295" r:id="rId18"/>
    <p:sldId id="296" r:id="rId19"/>
    <p:sldId id="303" r:id="rId20"/>
    <p:sldId id="29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5065" autoAdjust="0"/>
  </p:normalViewPr>
  <p:slideViewPr>
    <p:cSldViewPr snapToGrid="0" showGuides="1">
      <p:cViewPr varScale="1">
        <p:scale>
          <a:sx n="74" d="100"/>
          <a:sy n="74" d="100"/>
        </p:scale>
        <p:origin x="53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3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vni Shrivastava" userId="af726683ce7a30a5" providerId="LiveId" clId="{E6B9A0B3-0DEA-4470-B9D0-6752506BD5DF}"/>
    <pc:docChg chg="undo redo custSel addSld delSld modSld sldOrd addSection delSection">
      <pc:chgData name="Avni Shrivastava" userId="af726683ce7a30a5" providerId="LiveId" clId="{E6B9A0B3-0DEA-4470-B9D0-6752506BD5DF}" dt="2023-05-16T09:58:14.353" v="6525" actId="1076"/>
      <pc:docMkLst>
        <pc:docMk/>
      </pc:docMkLst>
      <pc:sldChg chg="del">
        <pc:chgData name="Avni Shrivastava" userId="af726683ce7a30a5" providerId="LiveId" clId="{E6B9A0B3-0DEA-4470-B9D0-6752506BD5DF}" dt="2023-05-14T18:17:53.131" v="4479" actId="2696"/>
        <pc:sldMkLst>
          <pc:docMk/>
          <pc:sldMk cId="59582380" sldId="256"/>
        </pc:sldMkLst>
      </pc:sldChg>
      <pc:sldChg chg="addSp delSp modSp mod setBg">
        <pc:chgData name="Avni Shrivastava" userId="af726683ce7a30a5" providerId="LiveId" clId="{E6B9A0B3-0DEA-4470-B9D0-6752506BD5DF}" dt="2023-05-16T09:18:38.121" v="6351" actId="1076"/>
        <pc:sldMkLst>
          <pc:docMk/>
          <pc:sldMk cId="3737989870" sldId="257"/>
        </pc:sldMkLst>
        <pc:spChg chg="mod">
          <ac:chgData name="Avni Shrivastava" userId="af726683ce7a30a5" providerId="LiveId" clId="{E6B9A0B3-0DEA-4470-B9D0-6752506BD5DF}" dt="2023-05-15T07:59:18.165" v="5014" actId="255"/>
          <ac:spMkLst>
            <pc:docMk/>
            <pc:sldMk cId="3737989870" sldId="257"/>
            <ac:spMk id="2" creationId="{998EF7BD-FE81-4B20-8DC5-0B3EB736F9F8}"/>
          </ac:spMkLst>
        </pc:spChg>
        <pc:picChg chg="add mod">
          <ac:chgData name="Avni Shrivastava" userId="af726683ce7a30a5" providerId="LiveId" clId="{E6B9A0B3-0DEA-4470-B9D0-6752506BD5DF}" dt="2023-05-16T09:18:37.578" v="6350" actId="1076"/>
          <ac:picMkLst>
            <pc:docMk/>
            <pc:sldMk cId="3737989870" sldId="257"/>
            <ac:picMk id="4" creationId="{A55473E8-BC39-E5C6-2E15-DECEBB453C77}"/>
          </ac:picMkLst>
        </pc:picChg>
        <pc:picChg chg="mod">
          <ac:chgData name="Avni Shrivastava" userId="af726683ce7a30a5" providerId="LiveId" clId="{E6B9A0B3-0DEA-4470-B9D0-6752506BD5DF}" dt="2023-05-16T09:18:38.121" v="6351" actId="1076"/>
          <ac:picMkLst>
            <pc:docMk/>
            <pc:sldMk cId="3737989870" sldId="257"/>
            <ac:picMk id="5" creationId="{B2A6C168-C6D0-73AA-8EAF-EEAF51318348}"/>
          </ac:picMkLst>
        </pc:picChg>
        <pc:inkChg chg="add del">
          <ac:chgData name="Avni Shrivastava" userId="af726683ce7a30a5" providerId="LiveId" clId="{E6B9A0B3-0DEA-4470-B9D0-6752506BD5DF}" dt="2023-05-16T08:48:28.987" v="6195" actId="9405"/>
          <ac:inkMkLst>
            <pc:docMk/>
            <pc:sldMk cId="3737989870" sldId="257"/>
            <ac:inkMk id="3" creationId="{A8E84444-4DDF-982A-4A83-8E6229DE64CA}"/>
          </ac:inkMkLst>
        </pc:inkChg>
        <pc:inkChg chg="add del">
          <ac:chgData name="Avni Shrivastava" userId="af726683ce7a30a5" providerId="LiveId" clId="{E6B9A0B3-0DEA-4470-B9D0-6752506BD5DF}" dt="2023-05-16T08:48:28.367" v="6194" actId="9405"/>
          <ac:inkMkLst>
            <pc:docMk/>
            <pc:sldMk cId="3737989870" sldId="257"/>
            <ac:inkMk id="6" creationId="{550CCE6D-C710-C318-FD8D-65ADB8F86BDA}"/>
          </ac:inkMkLst>
        </pc:inkChg>
      </pc:sldChg>
      <pc:sldChg chg="del">
        <pc:chgData name="Avni Shrivastava" userId="af726683ce7a30a5" providerId="LiveId" clId="{E6B9A0B3-0DEA-4470-B9D0-6752506BD5DF}" dt="2023-05-13T20:33:48.205" v="0" actId="2696"/>
        <pc:sldMkLst>
          <pc:docMk/>
          <pc:sldMk cId="3167172060" sldId="258"/>
        </pc:sldMkLst>
      </pc:sldChg>
      <pc:sldChg chg="addSp delSp modSp mod modClrScheme chgLayout">
        <pc:chgData name="Avni Shrivastava" userId="af726683ce7a30a5" providerId="LiveId" clId="{E6B9A0B3-0DEA-4470-B9D0-6752506BD5DF}" dt="2023-05-14T12:48:56.141" v="3058" actId="1076"/>
        <pc:sldMkLst>
          <pc:docMk/>
          <pc:sldMk cId="688656153" sldId="266"/>
        </pc:sldMkLst>
        <pc:spChg chg="add del mod">
          <ac:chgData name="Avni Shrivastava" userId="af726683ce7a30a5" providerId="LiveId" clId="{E6B9A0B3-0DEA-4470-B9D0-6752506BD5DF}" dt="2023-05-14T11:18:22.292" v="1341" actId="21"/>
          <ac:spMkLst>
            <pc:docMk/>
            <pc:sldMk cId="688656153" sldId="266"/>
            <ac:spMk id="2" creationId="{CC956A2E-1702-18CA-89F4-06397AE5BE24}"/>
          </ac:spMkLst>
        </pc:spChg>
        <pc:spChg chg="add del mod">
          <ac:chgData name="Avni Shrivastava" userId="af726683ce7a30a5" providerId="LiveId" clId="{E6B9A0B3-0DEA-4470-B9D0-6752506BD5DF}" dt="2023-05-14T11:10:56.109" v="1259" actId="767"/>
          <ac:spMkLst>
            <pc:docMk/>
            <pc:sldMk cId="688656153" sldId="266"/>
            <ac:spMk id="3" creationId="{97725A16-E9DC-AC81-A6FE-70327728FCEC}"/>
          </ac:spMkLst>
        </pc:spChg>
        <pc:spChg chg="mod ord">
          <ac:chgData name="Avni Shrivastava" userId="af726683ce7a30a5" providerId="LiveId" clId="{E6B9A0B3-0DEA-4470-B9D0-6752506BD5DF}" dt="2023-05-14T11:11:05.446" v="1260" actId="700"/>
          <ac:spMkLst>
            <pc:docMk/>
            <pc:sldMk cId="688656153" sldId="266"/>
            <ac:spMk id="4" creationId="{00000000-0000-0000-0000-000000000000}"/>
          </ac:spMkLst>
        </pc:spChg>
        <pc:spChg chg="add del mod ord">
          <ac:chgData name="Avni Shrivastava" userId="af726683ce7a30a5" providerId="LiveId" clId="{E6B9A0B3-0DEA-4470-B9D0-6752506BD5DF}" dt="2023-05-14T11:16:40.628" v="1288" actId="22"/>
          <ac:spMkLst>
            <pc:docMk/>
            <pc:sldMk cId="688656153" sldId="266"/>
            <ac:spMk id="5" creationId="{E498771C-A763-6CD8-3538-6AE236B4C1DC}"/>
          </ac:spMkLst>
        </pc:spChg>
        <pc:spChg chg="mod ord">
          <ac:chgData name="Avni Shrivastava" userId="af726683ce7a30a5" providerId="LiveId" clId="{E6B9A0B3-0DEA-4470-B9D0-6752506BD5DF}" dt="2023-05-14T11:48:41.732" v="2183" actId="115"/>
          <ac:spMkLst>
            <pc:docMk/>
            <pc:sldMk cId="688656153" sldId="266"/>
            <ac:spMk id="7" creationId="{00000000-0000-0000-0000-000000000000}"/>
          </ac:spMkLst>
        </pc:spChg>
        <pc:spChg chg="add mod ord">
          <ac:chgData name="Avni Shrivastava" userId="af726683ce7a30a5" providerId="LiveId" clId="{E6B9A0B3-0DEA-4470-B9D0-6752506BD5DF}" dt="2023-05-14T11:45:22.017" v="2157" actId="207"/>
          <ac:spMkLst>
            <pc:docMk/>
            <pc:sldMk cId="688656153" sldId="266"/>
            <ac:spMk id="8" creationId="{591A62BA-EFC9-A9AF-E66E-B84E93783171}"/>
          </ac:spMkLst>
        </pc:spChg>
        <pc:graphicFrameChg chg="del mod modGraphic">
          <ac:chgData name="Avni Shrivastava" userId="af726683ce7a30a5" providerId="LiveId" clId="{E6B9A0B3-0DEA-4470-B9D0-6752506BD5DF}" dt="2023-05-14T10:02:09.090" v="1068" actId="21"/>
          <ac:graphicFrameMkLst>
            <pc:docMk/>
            <pc:sldMk cId="688656153" sldId="266"/>
            <ac:graphicFrameMk id="6" creationId="{BEE52E89-C526-4F73-86FB-0EB31587CD33}"/>
          </ac:graphicFrameMkLst>
        </pc:graphicFrameChg>
        <pc:picChg chg="add mod">
          <ac:chgData name="Avni Shrivastava" userId="af726683ce7a30a5" providerId="LiveId" clId="{E6B9A0B3-0DEA-4470-B9D0-6752506BD5DF}" dt="2023-05-14T11:46:30.565" v="2167" actId="1076"/>
          <ac:picMkLst>
            <pc:docMk/>
            <pc:sldMk cId="688656153" sldId="266"/>
            <ac:picMk id="2" creationId="{4261EA8F-DCCA-099A-1BBE-BD03DA3CFD91}"/>
          </ac:picMkLst>
        </pc:picChg>
        <pc:picChg chg="add mod">
          <ac:chgData name="Avni Shrivastava" userId="af726683ce7a30a5" providerId="LiveId" clId="{E6B9A0B3-0DEA-4470-B9D0-6752506BD5DF}" dt="2023-05-14T11:46:59.982" v="2173" actId="1076"/>
          <ac:picMkLst>
            <pc:docMk/>
            <pc:sldMk cId="688656153" sldId="266"/>
            <ac:picMk id="3" creationId="{A9E83740-100A-9CE4-C38D-989240E2FF8C}"/>
          </ac:picMkLst>
        </pc:picChg>
        <pc:picChg chg="add del mod ord">
          <ac:chgData name="Avni Shrivastava" userId="af726683ce7a30a5" providerId="LiveId" clId="{E6B9A0B3-0DEA-4470-B9D0-6752506BD5DF}" dt="2023-05-14T11:16:36.199" v="1286" actId="22"/>
          <ac:picMkLst>
            <pc:docMk/>
            <pc:sldMk cId="688656153" sldId="266"/>
            <ac:picMk id="10" creationId="{2EFEFC64-9002-946E-4608-709A8929979A}"/>
          </ac:picMkLst>
        </pc:picChg>
        <pc:picChg chg="add mod ord">
          <ac:chgData name="Avni Shrivastava" userId="af726683ce7a30a5" providerId="LiveId" clId="{E6B9A0B3-0DEA-4470-B9D0-6752506BD5DF}" dt="2023-05-14T12:48:56.141" v="3058" actId="1076"/>
          <ac:picMkLst>
            <pc:docMk/>
            <pc:sldMk cId="688656153" sldId="266"/>
            <ac:picMk id="12" creationId="{3C2B2C36-28F1-CB19-25A8-38BEEB91D61A}"/>
          </ac:picMkLst>
        </pc:picChg>
      </pc:sldChg>
      <pc:sldChg chg="addSp delSp modSp del mod">
        <pc:chgData name="Avni Shrivastava" userId="af726683ce7a30a5" providerId="LiveId" clId="{E6B9A0B3-0DEA-4470-B9D0-6752506BD5DF}" dt="2023-05-16T08:34:46.834" v="6039" actId="2696"/>
        <pc:sldMkLst>
          <pc:docMk/>
          <pc:sldMk cId="3187533055" sldId="268"/>
        </pc:sldMkLst>
        <pc:spChg chg="mod">
          <ac:chgData name="Avni Shrivastava" userId="af726683ce7a30a5" providerId="LiveId" clId="{E6B9A0B3-0DEA-4470-B9D0-6752506BD5DF}" dt="2023-05-14T11:47:14.879" v="2174" actId="115"/>
          <ac:spMkLst>
            <pc:docMk/>
            <pc:sldMk cId="3187533055" sldId="268"/>
            <ac:spMk id="2" creationId="{6C64C2A7-EC84-4D8C-9CA2-F6AE46F51FB6}"/>
          </ac:spMkLst>
        </pc:spChg>
        <pc:spChg chg="mod">
          <ac:chgData name="Avni Shrivastava" userId="af726683ce7a30a5" providerId="LiveId" clId="{E6B9A0B3-0DEA-4470-B9D0-6752506BD5DF}" dt="2023-05-14T12:47:11.634" v="3051" actId="5793"/>
          <ac:spMkLst>
            <pc:docMk/>
            <pc:sldMk cId="3187533055" sldId="268"/>
            <ac:spMk id="3" creationId="{56960426-AAA6-4126-93AF-30F7DEE010A4}"/>
          </ac:spMkLst>
        </pc:spChg>
        <pc:spChg chg="add del mod">
          <ac:chgData name="Avni Shrivastava" userId="af726683ce7a30a5" providerId="LiveId" clId="{E6B9A0B3-0DEA-4470-B9D0-6752506BD5DF}" dt="2023-05-15T08:56:18.941" v="5363" actId="767"/>
          <ac:spMkLst>
            <pc:docMk/>
            <pc:sldMk cId="3187533055" sldId="268"/>
            <ac:spMk id="6" creationId="{6409E891-89D2-D5A0-D6C0-481A0EB59289}"/>
          </ac:spMkLst>
        </pc:spChg>
        <pc:spChg chg="add del mod">
          <ac:chgData name="Avni Shrivastava" userId="af726683ce7a30a5" providerId="LiveId" clId="{E6B9A0B3-0DEA-4470-B9D0-6752506BD5DF}" dt="2023-05-13T20:53:32.611" v="111"/>
          <ac:spMkLst>
            <pc:docMk/>
            <pc:sldMk cId="3187533055" sldId="268"/>
            <ac:spMk id="7" creationId="{4DEAB0AA-97A2-1838-1D0E-A56B3BB50F79}"/>
          </ac:spMkLst>
        </pc:spChg>
        <pc:spChg chg="add mod">
          <ac:chgData name="Avni Shrivastava" userId="af726683ce7a30a5" providerId="LiveId" clId="{E6B9A0B3-0DEA-4470-B9D0-6752506BD5DF}" dt="2023-05-13T20:52:56.863" v="110" actId="571"/>
          <ac:spMkLst>
            <pc:docMk/>
            <pc:sldMk cId="3187533055" sldId="268"/>
            <ac:spMk id="8" creationId="{9FB0EE9F-21AA-C2D9-9411-B1925B2311F6}"/>
          </ac:spMkLst>
        </pc:spChg>
        <pc:spChg chg="add mod">
          <ac:chgData name="Avni Shrivastava" userId="af726683ce7a30a5" providerId="LiveId" clId="{E6B9A0B3-0DEA-4470-B9D0-6752506BD5DF}" dt="2023-05-16T08:33:23.249" v="6017" actId="21"/>
          <ac:spMkLst>
            <pc:docMk/>
            <pc:sldMk cId="3187533055" sldId="268"/>
            <ac:spMk id="8" creationId="{B6D8AF44-C696-EDE5-0D7A-A9AD9369FC39}"/>
          </ac:spMkLst>
        </pc:spChg>
        <pc:picChg chg="mod">
          <ac:chgData name="Avni Shrivastava" userId="af726683ce7a30a5" providerId="LiveId" clId="{E6B9A0B3-0DEA-4470-B9D0-6752506BD5DF}" dt="2023-05-14T09:50:16.434" v="864" actId="1076"/>
          <ac:picMkLst>
            <pc:docMk/>
            <pc:sldMk cId="3187533055" sldId="268"/>
            <ac:picMk id="5" creationId="{FABF2E50-979B-E943-9CE1-F18FC42C1C6D}"/>
          </ac:picMkLst>
        </pc:picChg>
        <pc:picChg chg="add mod">
          <ac:chgData name="Avni Shrivastava" userId="af726683ce7a30a5" providerId="LiveId" clId="{E6B9A0B3-0DEA-4470-B9D0-6752506BD5DF}" dt="2023-05-14T09:50:09.650" v="863" actId="1076"/>
          <ac:picMkLst>
            <pc:docMk/>
            <pc:sldMk cId="3187533055" sldId="268"/>
            <ac:picMk id="7" creationId="{1692C496-17DC-C673-EDCA-4E3F51972FF7}"/>
          </ac:picMkLst>
        </pc:picChg>
        <pc:picChg chg="add del mod">
          <ac:chgData name="Avni Shrivastava" userId="af726683ce7a30a5" providerId="LiveId" clId="{E6B9A0B3-0DEA-4470-B9D0-6752506BD5DF}" dt="2023-05-16T08:33:23.249" v="6017" actId="21"/>
          <ac:picMkLst>
            <pc:docMk/>
            <pc:sldMk cId="3187533055" sldId="268"/>
            <ac:picMk id="10" creationId="{D2FAB972-AF3D-C72C-B730-7A3055043AF4}"/>
          </ac:picMkLst>
        </pc:picChg>
        <pc:picChg chg="del mod">
          <ac:chgData name="Avni Shrivastava" userId="af726683ce7a30a5" providerId="LiveId" clId="{E6B9A0B3-0DEA-4470-B9D0-6752506BD5DF}" dt="2023-05-13T20:52:44.982" v="108" actId="21"/>
          <ac:picMkLst>
            <pc:docMk/>
            <pc:sldMk cId="3187533055" sldId="268"/>
            <ac:picMk id="11" creationId="{9D82A855-CCB0-4075-B5EE-5CC6FD176DB4}"/>
          </ac:picMkLst>
        </pc:picChg>
      </pc:sldChg>
      <pc:sldChg chg="addSp delSp modSp del mod">
        <pc:chgData name="Avni Shrivastava" userId="af726683ce7a30a5" providerId="LiveId" clId="{E6B9A0B3-0DEA-4470-B9D0-6752506BD5DF}" dt="2023-05-16T08:42:43.018" v="6111" actId="2696"/>
        <pc:sldMkLst>
          <pc:docMk/>
          <pc:sldMk cId="433561355" sldId="269"/>
        </pc:sldMkLst>
        <pc:spChg chg="del mod">
          <ac:chgData name="Avni Shrivastava" userId="af726683ce7a30a5" providerId="LiveId" clId="{E6B9A0B3-0DEA-4470-B9D0-6752506BD5DF}" dt="2023-05-14T12:49:20.869" v="3060" actId="21"/>
          <ac:spMkLst>
            <pc:docMk/>
            <pc:sldMk cId="433561355" sldId="269"/>
            <ac:spMk id="2" creationId="{E2C50832-0B36-43C5-98EC-4CD165D78718}"/>
          </ac:spMkLst>
        </pc:spChg>
        <pc:spChg chg="mod">
          <ac:chgData name="Avni Shrivastava" userId="af726683ce7a30a5" providerId="LiveId" clId="{E6B9A0B3-0DEA-4470-B9D0-6752506BD5DF}" dt="2023-05-14T09:50:44.958" v="866" actId="12"/>
          <ac:spMkLst>
            <pc:docMk/>
            <pc:sldMk cId="433561355" sldId="269"/>
            <ac:spMk id="3" creationId="{552A9C73-06ED-419B-81B5-491CBFC22330}"/>
          </ac:spMkLst>
        </pc:spChg>
        <pc:spChg chg="add del mod">
          <ac:chgData name="Avni Shrivastava" userId="af726683ce7a30a5" providerId="LiveId" clId="{E6B9A0B3-0DEA-4470-B9D0-6752506BD5DF}" dt="2023-05-14T09:31:03.946" v="667"/>
          <ac:spMkLst>
            <pc:docMk/>
            <pc:sldMk cId="433561355" sldId="269"/>
            <ac:spMk id="6" creationId="{3B881C87-826C-2636-9F73-F7C952B01B2A}"/>
          </ac:spMkLst>
        </pc:spChg>
        <pc:spChg chg="add mod">
          <ac:chgData name="Avni Shrivastava" userId="af726683ce7a30a5" providerId="LiveId" clId="{E6B9A0B3-0DEA-4470-B9D0-6752506BD5DF}" dt="2023-05-14T12:49:58.526" v="3079" actId="115"/>
          <ac:spMkLst>
            <pc:docMk/>
            <pc:sldMk cId="433561355" sldId="269"/>
            <ac:spMk id="6" creationId="{A50A13FE-D89C-EE3B-B868-D7B7C33F8765}"/>
          </ac:spMkLst>
        </pc:spChg>
        <pc:spChg chg="add mod">
          <ac:chgData name="Avni Shrivastava" userId="af726683ce7a30a5" providerId="LiveId" clId="{E6B9A0B3-0DEA-4470-B9D0-6752506BD5DF}" dt="2023-05-14T10:26:31.743" v="1209" actId="14100"/>
          <ac:spMkLst>
            <pc:docMk/>
            <pc:sldMk cId="433561355" sldId="269"/>
            <ac:spMk id="8" creationId="{52441A03-4C3F-760D-BCD6-9F7813DEB7C4}"/>
          </ac:spMkLst>
        </pc:spChg>
        <pc:spChg chg="add del mod">
          <ac:chgData name="Avni Shrivastava" userId="af726683ce7a30a5" providerId="LiveId" clId="{E6B9A0B3-0DEA-4470-B9D0-6752506BD5DF}" dt="2023-05-13T21:03:10.514" v="127" actId="21"/>
          <ac:spMkLst>
            <pc:docMk/>
            <pc:sldMk cId="433561355" sldId="269"/>
            <ac:spMk id="12" creationId="{F47D9EF8-5940-E4EE-22D7-592CC9D3D391}"/>
          </ac:spMkLst>
        </pc:spChg>
        <pc:spChg chg="add del">
          <ac:chgData name="Avni Shrivastava" userId="af726683ce7a30a5" providerId="LiveId" clId="{E6B9A0B3-0DEA-4470-B9D0-6752506BD5DF}" dt="2023-05-13T21:07:05.481" v="144" actId="11529"/>
          <ac:spMkLst>
            <pc:docMk/>
            <pc:sldMk cId="433561355" sldId="269"/>
            <ac:spMk id="16" creationId="{269C633C-B0B6-37B4-00E6-CDEBCB01A98E}"/>
          </ac:spMkLst>
        </pc:spChg>
        <pc:picChg chg="add del mod">
          <ac:chgData name="Avni Shrivastava" userId="af726683ce7a30a5" providerId="LiveId" clId="{E6B9A0B3-0DEA-4470-B9D0-6752506BD5DF}" dt="2023-05-14T09:30:52.594" v="664"/>
          <ac:picMkLst>
            <pc:docMk/>
            <pc:sldMk cId="433561355" sldId="269"/>
            <ac:picMk id="7" creationId="{048713AE-E6DD-C77D-E6C6-4AB4555FEA58}"/>
          </ac:picMkLst>
        </pc:picChg>
        <pc:picChg chg="del">
          <ac:chgData name="Avni Shrivastava" userId="af726683ce7a30a5" providerId="LiveId" clId="{E6B9A0B3-0DEA-4470-B9D0-6752506BD5DF}" dt="2023-05-13T21:00:19.647" v="118" actId="21"/>
          <ac:picMkLst>
            <pc:docMk/>
            <pc:sldMk cId="433561355" sldId="269"/>
            <ac:picMk id="7" creationId="{A241642C-CB49-4AA1-9EAD-3BCEA280B5B6}"/>
          </ac:picMkLst>
        </pc:picChg>
        <pc:picChg chg="add del mod">
          <ac:chgData name="Avni Shrivastava" userId="af726683ce7a30a5" providerId="LiveId" clId="{E6B9A0B3-0DEA-4470-B9D0-6752506BD5DF}" dt="2023-05-14T09:31:00.765" v="666"/>
          <ac:picMkLst>
            <pc:docMk/>
            <pc:sldMk cId="433561355" sldId="269"/>
            <ac:picMk id="10" creationId="{09CECF89-44F5-7149-995C-1428A443091E}"/>
          </ac:picMkLst>
        </pc:picChg>
        <pc:picChg chg="add del mod">
          <ac:chgData name="Avni Shrivastava" userId="af726683ce7a30a5" providerId="LiveId" clId="{E6B9A0B3-0DEA-4470-B9D0-6752506BD5DF}" dt="2023-05-13T21:03:16.181" v="133"/>
          <ac:picMkLst>
            <pc:docMk/>
            <pc:sldMk cId="433561355" sldId="269"/>
            <ac:picMk id="10" creationId="{83C34633-AC0B-98C8-E52D-2A6413FC7B12}"/>
          </ac:picMkLst>
        </pc:picChg>
        <pc:picChg chg="add mod">
          <ac:chgData name="Avni Shrivastava" userId="af726683ce7a30a5" providerId="LiveId" clId="{E6B9A0B3-0DEA-4470-B9D0-6752506BD5DF}" dt="2023-05-14T09:32:55.036" v="698" actId="1076"/>
          <ac:picMkLst>
            <pc:docMk/>
            <pc:sldMk cId="433561355" sldId="269"/>
            <ac:picMk id="12" creationId="{93F160FD-899A-B56C-7BCF-49307626764D}"/>
          </ac:picMkLst>
        </pc:picChg>
        <pc:picChg chg="add mod">
          <ac:chgData name="Avni Shrivastava" userId="af726683ce7a30a5" providerId="LiveId" clId="{E6B9A0B3-0DEA-4470-B9D0-6752506BD5DF}" dt="2023-05-14T09:32:49.766" v="697" actId="14100"/>
          <ac:picMkLst>
            <pc:docMk/>
            <pc:sldMk cId="433561355" sldId="269"/>
            <ac:picMk id="13" creationId="{EE2FF2A4-41FC-635C-5D37-0CCF1B07B083}"/>
          </ac:picMkLst>
        </pc:picChg>
        <pc:picChg chg="add del mod">
          <ac:chgData name="Avni Shrivastava" userId="af726683ce7a30a5" providerId="LiveId" clId="{E6B9A0B3-0DEA-4470-B9D0-6752506BD5DF}" dt="2023-05-14T10:26:42.770" v="1211" actId="21"/>
          <ac:picMkLst>
            <pc:docMk/>
            <pc:sldMk cId="433561355" sldId="269"/>
            <ac:picMk id="14" creationId="{16C8DDCB-CAE1-513C-EE57-9BFDA2ABB1CD}"/>
          </ac:picMkLst>
        </pc:picChg>
        <pc:picChg chg="add del mod">
          <ac:chgData name="Avni Shrivastava" userId="af726683ce7a30a5" providerId="LiveId" clId="{E6B9A0B3-0DEA-4470-B9D0-6752506BD5DF}" dt="2023-05-13T21:04:32.081" v="135"/>
          <ac:picMkLst>
            <pc:docMk/>
            <pc:sldMk cId="433561355" sldId="269"/>
            <ac:picMk id="14" creationId="{E1647400-0AA2-093B-5D5A-C381BBC0FBA5}"/>
          </ac:picMkLst>
        </pc:picChg>
        <pc:picChg chg="add del mod">
          <ac:chgData name="Avni Shrivastava" userId="af726683ce7a30a5" providerId="LiveId" clId="{E6B9A0B3-0DEA-4470-B9D0-6752506BD5DF}" dt="2023-05-14T10:25:42.596" v="1193" actId="21"/>
          <ac:picMkLst>
            <pc:docMk/>
            <pc:sldMk cId="433561355" sldId="269"/>
            <ac:picMk id="15" creationId="{270190BD-CBD9-3442-1747-9C6E83E98398}"/>
          </ac:picMkLst>
        </pc:picChg>
        <pc:picChg chg="add del">
          <ac:chgData name="Avni Shrivastava" userId="af726683ce7a30a5" providerId="LiveId" clId="{E6B9A0B3-0DEA-4470-B9D0-6752506BD5DF}" dt="2023-05-14T10:27:18.492" v="1213" actId="21"/>
          <ac:picMkLst>
            <pc:docMk/>
            <pc:sldMk cId="433561355" sldId="269"/>
            <ac:picMk id="16" creationId="{D8D0D36D-45AA-5AA7-8AA4-2836D2E37C64}"/>
          </ac:picMkLst>
        </pc:picChg>
        <pc:picChg chg="add mod">
          <ac:chgData name="Avni Shrivastava" userId="af726683ce7a30a5" providerId="LiveId" clId="{E6B9A0B3-0DEA-4470-B9D0-6752506BD5DF}" dt="2023-05-14T10:27:59.953" v="1216" actId="1076"/>
          <ac:picMkLst>
            <pc:docMk/>
            <pc:sldMk cId="433561355" sldId="269"/>
            <ac:picMk id="17" creationId="{EF3F14BF-E313-6ABB-609A-F6C72B648D43}"/>
          </ac:picMkLst>
        </pc:picChg>
        <pc:picChg chg="add del mod">
          <ac:chgData name="Avni Shrivastava" userId="af726683ce7a30a5" providerId="LiveId" clId="{E6B9A0B3-0DEA-4470-B9D0-6752506BD5DF}" dt="2023-05-14T10:26:27.490" v="1208"/>
          <ac:picMkLst>
            <pc:docMk/>
            <pc:sldMk cId="433561355" sldId="269"/>
            <ac:picMk id="1026" creationId="{028CA575-312A-7846-B6FF-81618BE00E55}"/>
          </ac:picMkLst>
        </pc:picChg>
      </pc:sldChg>
      <pc:sldChg chg="addSp delSp modSp mod ord">
        <pc:chgData name="Avni Shrivastava" userId="af726683ce7a30a5" providerId="LiveId" clId="{E6B9A0B3-0DEA-4470-B9D0-6752506BD5DF}" dt="2023-05-16T08:44:47.889" v="6151" actId="255"/>
        <pc:sldMkLst>
          <pc:docMk/>
          <pc:sldMk cId="961730162" sldId="270"/>
        </pc:sldMkLst>
        <pc:spChg chg="mod">
          <ac:chgData name="Avni Shrivastava" userId="af726683ce7a30a5" providerId="LiveId" clId="{E6B9A0B3-0DEA-4470-B9D0-6752506BD5DF}" dt="2023-05-16T08:44:47.889" v="6151" actId="255"/>
          <ac:spMkLst>
            <pc:docMk/>
            <pc:sldMk cId="961730162" sldId="270"/>
            <ac:spMk id="2" creationId="{903A9A18-93E0-4615-B7AA-B8C8FBB14464}"/>
          </ac:spMkLst>
        </pc:spChg>
        <pc:spChg chg="mod">
          <ac:chgData name="Avni Shrivastava" userId="af726683ce7a30a5" providerId="LiveId" clId="{E6B9A0B3-0DEA-4470-B9D0-6752506BD5DF}" dt="2023-05-16T08:43:34.218" v="6114" actId="20577"/>
          <ac:spMkLst>
            <pc:docMk/>
            <pc:sldMk cId="961730162" sldId="270"/>
            <ac:spMk id="3" creationId="{B91B32C0-5E61-447F-9557-57AF415D6FE9}"/>
          </ac:spMkLst>
        </pc:spChg>
        <pc:spChg chg="add mod">
          <ac:chgData name="Avni Shrivastava" userId="af726683ce7a30a5" providerId="LiveId" clId="{E6B9A0B3-0DEA-4470-B9D0-6752506BD5DF}" dt="2023-05-16T08:44:17.624" v="6131" actId="14100"/>
          <ac:spMkLst>
            <pc:docMk/>
            <pc:sldMk cId="961730162" sldId="270"/>
            <ac:spMk id="6" creationId="{716EEE6E-ABC8-EED8-3BEE-2B6CE71BCF2B}"/>
          </ac:spMkLst>
        </pc:spChg>
        <pc:spChg chg="add del mod">
          <ac:chgData name="Avni Shrivastava" userId="af726683ce7a30a5" providerId="LiveId" clId="{E6B9A0B3-0DEA-4470-B9D0-6752506BD5DF}" dt="2023-05-14T09:37:57.931" v="699"/>
          <ac:spMkLst>
            <pc:docMk/>
            <pc:sldMk cId="961730162" sldId="270"/>
            <ac:spMk id="6" creationId="{B6E1F975-22E2-4CFB-6452-5A9E9EC30B96}"/>
          </ac:spMkLst>
        </pc:spChg>
        <pc:picChg chg="add mod">
          <ac:chgData name="Avni Shrivastava" userId="af726683ce7a30a5" providerId="LiveId" clId="{E6B9A0B3-0DEA-4470-B9D0-6752506BD5DF}" dt="2023-05-14T11:45:55.288" v="2162" actId="571"/>
          <ac:picMkLst>
            <pc:docMk/>
            <pc:sldMk cId="961730162" sldId="270"/>
            <ac:picMk id="5" creationId="{96CDD6FA-6BC6-4777-7777-581A21D3A0E4}"/>
          </ac:picMkLst>
        </pc:picChg>
        <pc:picChg chg="del">
          <ac:chgData name="Avni Shrivastava" userId="af726683ce7a30a5" providerId="LiveId" clId="{E6B9A0B3-0DEA-4470-B9D0-6752506BD5DF}" dt="2023-05-13T21:18:46.253" v="591" actId="21"/>
          <ac:picMkLst>
            <pc:docMk/>
            <pc:sldMk cId="961730162" sldId="270"/>
            <ac:picMk id="7" creationId="{29305ED8-D39E-4A20-A7CB-7EC58B3E325D}"/>
          </ac:picMkLst>
        </pc:picChg>
        <pc:picChg chg="add mod">
          <ac:chgData name="Avni Shrivastava" userId="af726683ce7a30a5" providerId="LiveId" clId="{E6B9A0B3-0DEA-4470-B9D0-6752506BD5DF}" dt="2023-05-14T09:37:57.931" v="699"/>
          <ac:picMkLst>
            <pc:docMk/>
            <pc:sldMk cId="961730162" sldId="270"/>
            <ac:picMk id="7" creationId="{63D4C447-B388-4F2B-90D5-2509A07F8C33}"/>
          </ac:picMkLst>
        </pc:picChg>
        <pc:picChg chg="add mod">
          <ac:chgData name="Avni Shrivastava" userId="af726683ce7a30a5" providerId="LiveId" clId="{E6B9A0B3-0DEA-4470-B9D0-6752506BD5DF}" dt="2023-05-14T09:38:26.945" v="704" actId="1076"/>
          <ac:picMkLst>
            <pc:docMk/>
            <pc:sldMk cId="961730162" sldId="270"/>
            <ac:picMk id="8" creationId="{9EA4DCD8-474B-B862-3C00-2E28C50CCF29}"/>
          </ac:picMkLst>
        </pc:picChg>
        <pc:picChg chg="add mod">
          <ac:chgData name="Avni Shrivastava" userId="af726683ce7a30a5" providerId="LiveId" clId="{E6B9A0B3-0DEA-4470-B9D0-6752506BD5DF}" dt="2023-05-14T09:38:39.535" v="706" actId="1076"/>
          <ac:picMkLst>
            <pc:docMk/>
            <pc:sldMk cId="961730162" sldId="270"/>
            <ac:picMk id="9" creationId="{DE7A7781-8E21-339F-77F3-CC93B60AB5B4}"/>
          </ac:picMkLst>
        </pc:picChg>
      </pc:sldChg>
      <pc:sldChg chg="del">
        <pc:chgData name="Avni Shrivastava" userId="af726683ce7a30a5" providerId="LiveId" clId="{E6B9A0B3-0DEA-4470-B9D0-6752506BD5DF}" dt="2023-05-14T10:02:48.363" v="1086" actId="2696"/>
        <pc:sldMkLst>
          <pc:docMk/>
          <pc:sldMk cId="460269255" sldId="271"/>
        </pc:sldMkLst>
      </pc:sldChg>
      <pc:sldChg chg="del">
        <pc:chgData name="Avni Shrivastava" userId="af726683ce7a30a5" providerId="LiveId" clId="{E6B9A0B3-0DEA-4470-B9D0-6752506BD5DF}" dt="2023-05-14T10:02:51.123" v="1087" actId="2696"/>
        <pc:sldMkLst>
          <pc:docMk/>
          <pc:sldMk cId="269403648" sldId="272"/>
        </pc:sldMkLst>
      </pc:sldChg>
      <pc:sldChg chg="del">
        <pc:chgData name="Avni Shrivastava" userId="af726683ce7a30a5" providerId="LiveId" clId="{E6B9A0B3-0DEA-4470-B9D0-6752506BD5DF}" dt="2023-05-14T10:02:53.430" v="1088" actId="2696"/>
        <pc:sldMkLst>
          <pc:docMk/>
          <pc:sldMk cId="1169930804" sldId="273"/>
        </pc:sldMkLst>
      </pc:sldChg>
      <pc:sldChg chg="addSp delSp modSp del mod chgLayout">
        <pc:chgData name="Avni Shrivastava" userId="af726683ce7a30a5" providerId="LiveId" clId="{E6B9A0B3-0DEA-4470-B9D0-6752506BD5DF}" dt="2023-05-14T10:03:34.254" v="1092" actId="2696"/>
        <pc:sldMkLst>
          <pc:docMk/>
          <pc:sldMk cId="435634487" sldId="274"/>
        </pc:sldMkLst>
        <pc:spChg chg="mod ord">
          <ac:chgData name="Avni Shrivastava" userId="af726683ce7a30a5" providerId="LiveId" clId="{E6B9A0B3-0DEA-4470-B9D0-6752506BD5DF}" dt="2023-05-14T10:03:09.440" v="1091" actId="700"/>
          <ac:spMkLst>
            <pc:docMk/>
            <pc:sldMk cId="435634487" sldId="274"/>
            <ac:spMk id="2" creationId="{8FBFCA16-8D78-4A87-9023-708458E3A4F3}"/>
          </ac:spMkLst>
        </pc:spChg>
        <pc:spChg chg="mod ord">
          <ac:chgData name="Avni Shrivastava" userId="af726683ce7a30a5" providerId="LiveId" clId="{E6B9A0B3-0DEA-4470-B9D0-6752506BD5DF}" dt="2023-05-14T10:03:09.440" v="1091" actId="700"/>
          <ac:spMkLst>
            <pc:docMk/>
            <pc:sldMk cId="435634487" sldId="274"/>
            <ac:spMk id="3" creationId="{C10F7B49-6C9D-4DBF-AD20-9D4CFAB1CBFD}"/>
          </ac:spMkLst>
        </pc:spChg>
        <pc:spChg chg="add del mod">
          <ac:chgData name="Avni Shrivastava" userId="af726683ce7a30a5" providerId="LiveId" clId="{E6B9A0B3-0DEA-4470-B9D0-6752506BD5DF}" dt="2023-05-14T10:03:03.977" v="1090" actId="21"/>
          <ac:spMkLst>
            <pc:docMk/>
            <pc:sldMk cId="435634487" sldId="274"/>
            <ac:spMk id="5" creationId="{1E0297C7-48F1-A0AD-7600-994D704C5FF8}"/>
          </ac:spMkLst>
        </pc:spChg>
        <pc:spChg chg="add mod ord">
          <ac:chgData name="Avni Shrivastava" userId="af726683ce7a30a5" providerId="LiveId" clId="{E6B9A0B3-0DEA-4470-B9D0-6752506BD5DF}" dt="2023-05-14T10:03:09.440" v="1091" actId="700"/>
          <ac:spMkLst>
            <pc:docMk/>
            <pc:sldMk cId="435634487" sldId="274"/>
            <ac:spMk id="6" creationId="{66672CC3-43B4-0EF6-26D2-146407D03772}"/>
          </ac:spMkLst>
        </pc:spChg>
        <pc:spChg chg="mod ord">
          <ac:chgData name="Avni Shrivastava" userId="af726683ce7a30a5" providerId="LiveId" clId="{E6B9A0B3-0DEA-4470-B9D0-6752506BD5DF}" dt="2023-05-14T10:03:09.440" v="1091" actId="700"/>
          <ac:spMkLst>
            <pc:docMk/>
            <pc:sldMk cId="435634487" sldId="274"/>
            <ac:spMk id="8" creationId="{5935AC4D-C17D-4827-B693-43A34920A5FD}"/>
          </ac:spMkLst>
        </pc:spChg>
        <pc:spChg chg="mod ord">
          <ac:chgData name="Avni Shrivastava" userId="af726683ce7a30a5" providerId="LiveId" clId="{E6B9A0B3-0DEA-4470-B9D0-6752506BD5DF}" dt="2023-05-14T10:03:09.440" v="1091" actId="700"/>
          <ac:spMkLst>
            <pc:docMk/>
            <pc:sldMk cId="435634487" sldId="274"/>
            <ac:spMk id="9" creationId="{D66C6D21-6780-4D8A-9B6F-582E0BD2DC2E}"/>
          </ac:spMkLst>
        </pc:spChg>
        <pc:spChg chg="mod ord">
          <ac:chgData name="Avni Shrivastava" userId="af726683ce7a30a5" providerId="LiveId" clId="{E6B9A0B3-0DEA-4470-B9D0-6752506BD5DF}" dt="2023-05-14T10:03:09.440" v="1091" actId="700"/>
          <ac:spMkLst>
            <pc:docMk/>
            <pc:sldMk cId="435634487" sldId="274"/>
            <ac:spMk id="10" creationId="{CCF1405A-05DA-4553-A7B3-B9592963C6B1}"/>
          </ac:spMkLst>
        </pc:spChg>
        <pc:spChg chg="mod ord">
          <ac:chgData name="Avni Shrivastava" userId="af726683ce7a30a5" providerId="LiveId" clId="{E6B9A0B3-0DEA-4470-B9D0-6752506BD5DF}" dt="2023-05-14T10:03:09.440" v="1091" actId="700"/>
          <ac:spMkLst>
            <pc:docMk/>
            <pc:sldMk cId="435634487" sldId="274"/>
            <ac:spMk id="11" creationId="{90DE57B2-448D-4C8D-8B9C-FFDDFB0A9208}"/>
          </ac:spMkLst>
        </pc:spChg>
        <pc:spChg chg="mod ord">
          <ac:chgData name="Avni Shrivastava" userId="af726683ce7a30a5" providerId="LiveId" clId="{E6B9A0B3-0DEA-4470-B9D0-6752506BD5DF}" dt="2023-05-14T10:03:09.440" v="1091" actId="700"/>
          <ac:spMkLst>
            <pc:docMk/>
            <pc:sldMk cId="435634487" sldId="274"/>
            <ac:spMk id="12" creationId="{780C3E07-3509-4911-AFF9-20EA8F12D0A4}"/>
          </ac:spMkLst>
        </pc:spChg>
        <pc:spChg chg="mod ord">
          <ac:chgData name="Avni Shrivastava" userId="af726683ce7a30a5" providerId="LiveId" clId="{E6B9A0B3-0DEA-4470-B9D0-6752506BD5DF}" dt="2023-05-14T10:03:09.440" v="1091" actId="700"/>
          <ac:spMkLst>
            <pc:docMk/>
            <pc:sldMk cId="435634487" sldId="274"/>
            <ac:spMk id="13" creationId="{FB9E2175-1C3C-4B3E-A872-A1B7E6D64D52}"/>
          </ac:spMkLst>
        </pc:spChg>
        <pc:spChg chg="mod ord">
          <ac:chgData name="Avni Shrivastava" userId="af726683ce7a30a5" providerId="LiveId" clId="{E6B9A0B3-0DEA-4470-B9D0-6752506BD5DF}" dt="2023-05-14T10:03:09.440" v="1091" actId="700"/>
          <ac:spMkLst>
            <pc:docMk/>
            <pc:sldMk cId="435634487" sldId="274"/>
            <ac:spMk id="14" creationId="{4EAA9254-229F-4C3E-B078-B8912E5BBE98}"/>
          </ac:spMkLst>
        </pc:spChg>
        <pc:spChg chg="mod ord">
          <ac:chgData name="Avni Shrivastava" userId="af726683ce7a30a5" providerId="LiveId" clId="{E6B9A0B3-0DEA-4470-B9D0-6752506BD5DF}" dt="2023-05-14T10:03:09.440" v="1091" actId="700"/>
          <ac:spMkLst>
            <pc:docMk/>
            <pc:sldMk cId="435634487" sldId="274"/>
            <ac:spMk id="15" creationId="{471C9CF1-70B0-46DB-869F-6DC53668898D}"/>
          </ac:spMkLst>
        </pc:spChg>
        <pc:picChg chg="mod ord modCrop">
          <ac:chgData name="Avni Shrivastava" userId="af726683ce7a30a5" providerId="LiveId" clId="{E6B9A0B3-0DEA-4470-B9D0-6752506BD5DF}" dt="2023-05-14T10:03:09.440" v="1091" actId="700"/>
          <ac:picMkLst>
            <pc:docMk/>
            <pc:sldMk cId="435634487" sldId="274"/>
            <ac:picMk id="17" creationId="{CBB1FBB7-8048-6F41-A39C-61BDC2D38BFE}"/>
          </ac:picMkLst>
        </pc:picChg>
        <pc:picChg chg="mod ord modCrop">
          <ac:chgData name="Avni Shrivastava" userId="af726683ce7a30a5" providerId="LiveId" clId="{E6B9A0B3-0DEA-4470-B9D0-6752506BD5DF}" dt="2023-05-14T10:03:09.440" v="1091" actId="700"/>
          <ac:picMkLst>
            <pc:docMk/>
            <pc:sldMk cId="435634487" sldId="274"/>
            <ac:picMk id="19" creationId="{9F61DE0B-ECF7-B74B-80E5-B602A86B8F81}"/>
          </ac:picMkLst>
        </pc:picChg>
        <pc:picChg chg="mod ord modCrop">
          <ac:chgData name="Avni Shrivastava" userId="af726683ce7a30a5" providerId="LiveId" clId="{E6B9A0B3-0DEA-4470-B9D0-6752506BD5DF}" dt="2023-05-14T10:03:09.440" v="1091" actId="700"/>
          <ac:picMkLst>
            <pc:docMk/>
            <pc:sldMk cId="435634487" sldId="274"/>
            <ac:picMk id="21" creationId="{007C99FF-D296-8544-B04B-EA1DBB457808}"/>
          </ac:picMkLst>
        </pc:picChg>
        <pc:picChg chg="del">
          <ac:chgData name="Avni Shrivastava" userId="af726683ce7a30a5" providerId="LiveId" clId="{E6B9A0B3-0DEA-4470-B9D0-6752506BD5DF}" dt="2023-05-14T10:03:01.500" v="1089" actId="21"/>
          <ac:picMkLst>
            <pc:docMk/>
            <pc:sldMk cId="435634487" sldId="274"/>
            <ac:picMk id="23" creationId="{A164AE4A-BFE4-F247-8542-C612BD5BFAB9}"/>
          </ac:picMkLst>
        </pc:picChg>
      </pc:sldChg>
      <pc:sldChg chg="addSp delSp modSp add del mod chgLayout">
        <pc:chgData name="Avni Shrivastava" userId="af726683ce7a30a5" providerId="LiveId" clId="{E6B9A0B3-0DEA-4470-B9D0-6752506BD5DF}" dt="2023-05-15T08:40:34.610" v="5053" actId="2696"/>
        <pc:sldMkLst>
          <pc:docMk/>
          <pc:sldMk cId="2928802494" sldId="275"/>
        </pc:sldMkLst>
        <pc:spChg chg="add del mod ord">
          <ac:chgData name="Avni Shrivastava" userId="af726683ce7a30a5" providerId="LiveId" clId="{E6B9A0B3-0DEA-4470-B9D0-6752506BD5DF}" dt="2023-05-15T08:38:24.626" v="5027" actId="700"/>
          <ac:spMkLst>
            <pc:docMk/>
            <pc:sldMk cId="2928802494" sldId="275"/>
            <ac:spMk id="2" creationId="{10F9F51E-A3D5-4726-BACE-D5CDD8A46429}"/>
          </ac:spMkLst>
        </pc:spChg>
        <pc:spChg chg="add del mod">
          <ac:chgData name="Avni Shrivastava" userId="af726683ce7a30a5" providerId="LiveId" clId="{E6B9A0B3-0DEA-4470-B9D0-6752506BD5DF}" dt="2023-05-14T18:17:44.964" v="4477" actId="21"/>
          <ac:spMkLst>
            <pc:docMk/>
            <pc:sldMk cId="2928802494" sldId="275"/>
            <ac:spMk id="4" creationId="{29436A22-B0A3-28B2-6702-504CBABD73A3}"/>
          </ac:spMkLst>
        </pc:spChg>
        <pc:spChg chg="mod ord">
          <ac:chgData name="Avni Shrivastava" userId="af726683ce7a30a5" providerId="LiveId" clId="{E6B9A0B3-0DEA-4470-B9D0-6752506BD5DF}" dt="2023-05-15T08:38:24.626" v="5027" actId="700"/>
          <ac:spMkLst>
            <pc:docMk/>
            <pc:sldMk cId="2928802494" sldId="275"/>
            <ac:spMk id="5" creationId="{F91501E1-4EA1-44EB-AF62-6F74678A2331}"/>
          </ac:spMkLst>
        </pc:spChg>
        <pc:spChg chg="mod ord">
          <ac:chgData name="Avni Shrivastava" userId="af726683ce7a30a5" providerId="LiveId" clId="{E6B9A0B3-0DEA-4470-B9D0-6752506BD5DF}" dt="2023-05-15T08:38:24.626" v="5027" actId="700"/>
          <ac:spMkLst>
            <pc:docMk/>
            <pc:sldMk cId="2928802494" sldId="275"/>
            <ac:spMk id="7" creationId="{532C5D74-7E71-4488-B3EF-73A86F046614}"/>
          </ac:spMkLst>
        </pc:spChg>
        <pc:spChg chg="add del mod">
          <ac:chgData name="Avni Shrivastava" userId="af726683ce7a30a5" providerId="LiveId" clId="{E6B9A0B3-0DEA-4470-B9D0-6752506BD5DF}" dt="2023-05-14T18:54:05.507" v="4683"/>
          <ac:spMkLst>
            <pc:docMk/>
            <pc:sldMk cId="2928802494" sldId="275"/>
            <ac:spMk id="11" creationId="{BB507280-8B7D-631F-C488-0A41F2243C2F}"/>
          </ac:spMkLst>
        </pc:spChg>
        <pc:picChg chg="add mod">
          <ac:chgData name="Avni Shrivastava" userId="af726683ce7a30a5" providerId="LiveId" clId="{E6B9A0B3-0DEA-4470-B9D0-6752506BD5DF}" dt="2023-05-14T18:54:32.406" v="4690" actId="14100"/>
          <ac:picMkLst>
            <pc:docMk/>
            <pc:sldMk cId="2928802494" sldId="275"/>
            <ac:picMk id="6" creationId="{422668F2-CD93-1632-A418-0CB495890EC4}"/>
          </ac:picMkLst>
        </pc:picChg>
        <pc:picChg chg="add mod">
          <ac:chgData name="Avni Shrivastava" userId="af726683ce7a30a5" providerId="LiveId" clId="{E6B9A0B3-0DEA-4470-B9D0-6752506BD5DF}" dt="2023-05-14T18:54:27.892" v="4688" actId="14100"/>
          <ac:picMkLst>
            <pc:docMk/>
            <pc:sldMk cId="2928802494" sldId="275"/>
            <ac:picMk id="8" creationId="{799BBF01-64AE-F861-69C0-BA5606438BCF}"/>
          </ac:picMkLst>
        </pc:picChg>
        <pc:picChg chg="del">
          <ac:chgData name="Avni Shrivastava" userId="af726683ce7a30a5" providerId="LiveId" clId="{E6B9A0B3-0DEA-4470-B9D0-6752506BD5DF}" dt="2023-05-14T18:52:30.346" v="4680" actId="21"/>
          <ac:picMkLst>
            <pc:docMk/>
            <pc:sldMk cId="2928802494" sldId="275"/>
            <ac:picMk id="10" creationId="{3A7EDB62-3E60-F44C-AE34-9495623E004A}"/>
          </ac:picMkLst>
        </pc:picChg>
        <pc:picChg chg="add mod ord modCrop">
          <ac:chgData name="Avni Shrivastava" userId="af726683ce7a30a5" providerId="LiveId" clId="{E6B9A0B3-0DEA-4470-B9D0-6752506BD5DF}" dt="2023-05-15T08:38:24.626" v="5027" actId="700"/>
          <ac:picMkLst>
            <pc:docMk/>
            <pc:sldMk cId="2928802494" sldId="275"/>
            <ac:picMk id="13" creationId="{0F592D48-BD9D-3AEB-58B4-ABA5D988A968}"/>
          </ac:picMkLst>
        </pc:picChg>
      </pc:sldChg>
      <pc:sldChg chg="del">
        <pc:chgData name="Avni Shrivastava" userId="af726683ce7a30a5" providerId="LiveId" clId="{E6B9A0B3-0DEA-4470-B9D0-6752506BD5DF}" dt="2023-05-14T18:17:49.627" v="4478" actId="2696"/>
        <pc:sldMkLst>
          <pc:docMk/>
          <pc:sldMk cId="1124779538" sldId="276"/>
        </pc:sldMkLst>
      </pc:sldChg>
      <pc:sldChg chg="addSp modSp new mod">
        <pc:chgData name="Avni Shrivastava" userId="af726683ce7a30a5" providerId="LiveId" clId="{E6B9A0B3-0DEA-4470-B9D0-6752506BD5DF}" dt="2023-05-15T08:06:04.661" v="5025" actId="2710"/>
        <pc:sldMkLst>
          <pc:docMk/>
          <pc:sldMk cId="4099769901" sldId="277"/>
        </pc:sldMkLst>
        <pc:spChg chg="mod">
          <ac:chgData name="Avni Shrivastava" userId="af726683ce7a30a5" providerId="LiveId" clId="{E6B9A0B3-0DEA-4470-B9D0-6752506BD5DF}" dt="2023-05-14T18:33:06.725" v="4502" actId="14100"/>
          <ac:spMkLst>
            <pc:docMk/>
            <pc:sldMk cId="4099769901" sldId="277"/>
            <ac:spMk id="2" creationId="{3CD0F6F5-CBF2-623A-BB7E-5E9C81B3BD01}"/>
          </ac:spMkLst>
        </pc:spChg>
        <pc:spChg chg="add mod">
          <ac:chgData name="Avni Shrivastava" userId="af726683ce7a30a5" providerId="LiveId" clId="{E6B9A0B3-0DEA-4470-B9D0-6752506BD5DF}" dt="2023-05-15T08:06:04.661" v="5025" actId="2710"/>
          <ac:spMkLst>
            <pc:docMk/>
            <pc:sldMk cId="4099769901" sldId="277"/>
            <ac:spMk id="6" creationId="{326D33B8-193D-594D-8154-FEEBDC1B4942}"/>
          </ac:spMkLst>
        </pc:spChg>
        <pc:picChg chg="add mod">
          <ac:chgData name="Avni Shrivastava" userId="af726683ce7a30a5" providerId="LiveId" clId="{E6B9A0B3-0DEA-4470-B9D0-6752506BD5DF}" dt="2023-05-14T18:35:57.833" v="4532" actId="14100"/>
          <ac:picMkLst>
            <pc:docMk/>
            <pc:sldMk cId="4099769901" sldId="277"/>
            <ac:picMk id="4" creationId="{952BA647-7481-BF10-F1D1-275D25636536}"/>
          </ac:picMkLst>
        </pc:picChg>
        <pc:picChg chg="add mod">
          <ac:chgData name="Avni Shrivastava" userId="af726683ce7a30a5" providerId="LiveId" clId="{E6B9A0B3-0DEA-4470-B9D0-6752506BD5DF}" dt="2023-05-14T18:36:10.085" v="4535" actId="14100"/>
          <ac:picMkLst>
            <pc:docMk/>
            <pc:sldMk cId="4099769901" sldId="277"/>
            <ac:picMk id="5" creationId="{F8F1C0EB-F68C-2EBA-55A2-FB9C386E125C}"/>
          </ac:picMkLst>
        </pc:picChg>
      </pc:sldChg>
      <pc:sldChg chg="addSp delSp modSp new del mod setBg">
        <pc:chgData name="Avni Shrivastava" userId="af726683ce7a30a5" providerId="LiveId" clId="{E6B9A0B3-0DEA-4470-B9D0-6752506BD5DF}" dt="2023-05-15T08:43:36.319" v="5092" actId="2696"/>
        <pc:sldMkLst>
          <pc:docMk/>
          <pc:sldMk cId="1278015760" sldId="278"/>
        </pc:sldMkLst>
        <pc:spChg chg="mod">
          <ac:chgData name="Avni Shrivastava" userId="af726683ce7a30a5" providerId="LiveId" clId="{E6B9A0B3-0DEA-4470-B9D0-6752506BD5DF}" dt="2023-05-14T10:05:08.588" v="1118" actId="255"/>
          <ac:spMkLst>
            <pc:docMk/>
            <pc:sldMk cId="1278015760" sldId="278"/>
            <ac:spMk id="2" creationId="{A7755C1E-8899-4647-097A-8F2F160B7424}"/>
          </ac:spMkLst>
        </pc:spChg>
        <pc:spChg chg="del">
          <ac:chgData name="Avni Shrivastava" userId="af726683ce7a30a5" providerId="LiveId" clId="{E6B9A0B3-0DEA-4470-B9D0-6752506BD5DF}" dt="2023-05-14T10:03:47.387" v="1096" actId="21"/>
          <ac:spMkLst>
            <pc:docMk/>
            <pc:sldMk cId="1278015760" sldId="278"/>
            <ac:spMk id="4" creationId="{BECF8942-8E1D-6ABC-B989-76CB5C214D9A}"/>
          </ac:spMkLst>
        </pc:spChg>
        <pc:spChg chg="mod">
          <ac:chgData name="Avni Shrivastava" userId="af726683ce7a30a5" providerId="LiveId" clId="{E6B9A0B3-0DEA-4470-B9D0-6752506BD5DF}" dt="2023-05-14T10:05:22.133" v="1119" actId="1076"/>
          <ac:spMkLst>
            <pc:docMk/>
            <pc:sldMk cId="1278015760" sldId="278"/>
            <ac:spMk id="7" creationId="{10604C03-6482-8339-2F69-D12F0B98AE29}"/>
          </ac:spMkLst>
        </pc:spChg>
        <pc:spChg chg="del">
          <ac:chgData name="Avni Shrivastava" userId="af726683ce7a30a5" providerId="LiveId" clId="{E6B9A0B3-0DEA-4470-B9D0-6752506BD5DF}" dt="2023-05-14T10:03:58.671" v="1097" actId="21"/>
          <ac:spMkLst>
            <pc:docMk/>
            <pc:sldMk cId="1278015760" sldId="278"/>
            <ac:spMk id="8" creationId="{DA97C231-C2E2-F322-CDB6-FDAD28974A01}"/>
          </ac:spMkLst>
        </pc:spChg>
        <pc:spChg chg="del">
          <ac:chgData name="Avni Shrivastava" userId="af726683ce7a30a5" providerId="LiveId" clId="{E6B9A0B3-0DEA-4470-B9D0-6752506BD5DF}" dt="2023-05-14T10:03:44.650" v="1095" actId="21"/>
          <ac:spMkLst>
            <pc:docMk/>
            <pc:sldMk cId="1278015760" sldId="278"/>
            <ac:spMk id="9" creationId="{1E05F206-D02A-11EA-CA32-470FD232A479}"/>
          </ac:spMkLst>
        </pc:spChg>
        <pc:spChg chg="del">
          <ac:chgData name="Avni Shrivastava" userId="af726683ce7a30a5" providerId="LiveId" clId="{E6B9A0B3-0DEA-4470-B9D0-6752506BD5DF}" dt="2023-05-14T18:51:21.119" v="4675" actId="21"/>
          <ac:spMkLst>
            <pc:docMk/>
            <pc:sldMk cId="1278015760" sldId="278"/>
            <ac:spMk id="10" creationId="{BBFAC9FF-C2C9-F4DA-6649-BD19DEB79729}"/>
          </ac:spMkLst>
        </pc:spChg>
        <pc:spChg chg="mod">
          <ac:chgData name="Avni Shrivastava" userId="af726683ce7a30a5" providerId="LiveId" clId="{E6B9A0B3-0DEA-4470-B9D0-6752506BD5DF}" dt="2023-05-14T10:07:23.872" v="1191" actId="313"/>
          <ac:spMkLst>
            <pc:docMk/>
            <pc:sldMk cId="1278015760" sldId="278"/>
            <ac:spMk id="11" creationId="{D470D95E-2EAF-A29F-ACA8-40B849A67DE6}"/>
          </ac:spMkLst>
        </pc:spChg>
        <pc:spChg chg="del mod">
          <ac:chgData name="Avni Shrivastava" userId="af726683ce7a30a5" providerId="LiveId" clId="{E6B9A0B3-0DEA-4470-B9D0-6752506BD5DF}" dt="2023-05-14T18:52:22.682" v="4679" actId="21"/>
          <ac:spMkLst>
            <pc:docMk/>
            <pc:sldMk cId="1278015760" sldId="278"/>
            <ac:spMk id="12" creationId="{343685BB-7D2B-FBEA-C366-86793225F205}"/>
          </ac:spMkLst>
        </pc:spChg>
        <pc:spChg chg="mod">
          <ac:chgData name="Avni Shrivastava" userId="af726683ce7a30a5" providerId="LiveId" clId="{E6B9A0B3-0DEA-4470-B9D0-6752506BD5DF}" dt="2023-05-15T08:41:52.322" v="5091" actId="207"/>
          <ac:spMkLst>
            <pc:docMk/>
            <pc:sldMk cId="1278015760" sldId="278"/>
            <ac:spMk id="13" creationId="{041C4E08-2CD3-F214-830B-36EC81B7BAED}"/>
          </ac:spMkLst>
        </pc:spChg>
        <pc:spChg chg="del mod">
          <ac:chgData name="Avni Shrivastava" userId="af726683ce7a30a5" providerId="LiveId" clId="{E6B9A0B3-0DEA-4470-B9D0-6752506BD5DF}" dt="2023-05-14T18:51:15.712" v="4674" actId="21"/>
          <ac:spMkLst>
            <pc:docMk/>
            <pc:sldMk cId="1278015760" sldId="278"/>
            <ac:spMk id="14" creationId="{2021C95E-E5A4-D6A6-E781-15E1C387A59A}"/>
          </ac:spMkLst>
        </pc:spChg>
        <pc:spChg chg="mod">
          <ac:chgData name="Avni Shrivastava" userId="af726683ce7a30a5" providerId="LiveId" clId="{E6B9A0B3-0DEA-4470-B9D0-6752506BD5DF}" dt="2023-05-14T10:06:21.968" v="1153" actId="20577"/>
          <ac:spMkLst>
            <pc:docMk/>
            <pc:sldMk cId="1278015760" sldId="278"/>
            <ac:spMk id="15" creationId="{6EF5FFD1-FFFF-3B99-FCB9-95BC727AE516}"/>
          </ac:spMkLst>
        </pc:spChg>
        <pc:picChg chg="add del">
          <ac:chgData name="Avni Shrivastava" userId="af726683ce7a30a5" providerId="LiveId" clId="{E6B9A0B3-0DEA-4470-B9D0-6752506BD5DF}" dt="2023-05-15T08:41:05.271" v="5055" actId="21"/>
          <ac:picMkLst>
            <pc:docMk/>
            <pc:sldMk cId="1278015760" sldId="278"/>
            <ac:picMk id="4" creationId="{10DBF4C5-B9FE-2163-CBE2-1F1CED6AF939}"/>
          </ac:picMkLst>
        </pc:picChg>
        <pc:picChg chg="add del">
          <ac:chgData name="Avni Shrivastava" userId="af726683ce7a30a5" providerId="LiveId" clId="{E6B9A0B3-0DEA-4470-B9D0-6752506BD5DF}" dt="2023-05-14T10:04:18.560" v="1099"/>
          <ac:picMkLst>
            <pc:docMk/>
            <pc:sldMk cId="1278015760" sldId="278"/>
            <ac:picMk id="16" creationId="{E2B993BA-A4C9-733D-2E80-8D1959CC67A2}"/>
          </ac:picMkLst>
        </pc:picChg>
      </pc:sldChg>
      <pc:sldChg chg="addSp modSp new mod">
        <pc:chgData name="Avni Shrivastava" userId="af726683ce7a30a5" providerId="LiveId" clId="{E6B9A0B3-0DEA-4470-B9D0-6752506BD5DF}" dt="2023-05-14T15:10:33.877" v="3615" actId="1076"/>
        <pc:sldMkLst>
          <pc:docMk/>
          <pc:sldMk cId="2196015284" sldId="279"/>
        </pc:sldMkLst>
        <pc:spChg chg="mod">
          <ac:chgData name="Avni Shrivastava" userId="af726683ce7a30a5" providerId="LiveId" clId="{E6B9A0B3-0DEA-4470-B9D0-6752506BD5DF}" dt="2023-05-14T14:30:11.679" v="3108"/>
          <ac:spMkLst>
            <pc:docMk/>
            <pc:sldMk cId="2196015284" sldId="279"/>
            <ac:spMk id="2" creationId="{58FAD4C7-B9A5-92E9-24DB-2CA8259A8F4C}"/>
          </ac:spMkLst>
        </pc:spChg>
        <pc:spChg chg="add mod">
          <ac:chgData name="Avni Shrivastava" userId="af726683ce7a30a5" providerId="LiveId" clId="{E6B9A0B3-0DEA-4470-B9D0-6752506BD5DF}" dt="2023-05-14T14:30:34.560" v="3113" actId="1076"/>
          <ac:spMkLst>
            <pc:docMk/>
            <pc:sldMk cId="2196015284" sldId="279"/>
            <ac:spMk id="4" creationId="{BD09791E-8D93-7152-7350-8F1C5AAF5174}"/>
          </ac:spMkLst>
        </pc:spChg>
        <pc:picChg chg="add mod">
          <ac:chgData name="Avni Shrivastava" userId="af726683ce7a30a5" providerId="LiveId" clId="{E6B9A0B3-0DEA-4470-B9D0-6752506BD5DF}" dt="2023-05-14T14:29:58.232" v="3104" actId="14100"/>
          <ac:picMkLst>
            <pc:docMk/>
            <pc:sldMk cId="2196015284" sldId="279"/>
            <ac:picMk id="6" creationId="{45A5C2DE-DE47-886C-153E-52454FC4F9AB}"/>
          </ac:picMkLst>
        </pc:picChg>
        <pc:picChg chg="add mod">
          <ac:chgData name="Avni Shrivastava" userId="af726683ce7a30a5" providerId="LiveId" clId="{E6B9A0B3-0DEA-4470-B9D0-6752506BD5DF}" dt="2023-05-14T15:10:31.145" v="3614" actId="1076"/>
          <ac:picMkLst>
            <pc:docMk/>
            <pc:sldMk cId="2196015284" sldId="279"/>
            <ac:picMk id="7" creationId="{09CE5FE2-9C96-4A7F-DFDE-9187813CE285}"/>
          </ac:picMkLst>
        </pc:picChg>
        <pc:picChg chg="add mod">
          <ac:chgData name="Avni Shrivastava" userId="af726683ce7a30a5" providerId="LiveId" clId="{E6B9A0B3-0DEA-4470-B9D0-6752506BD5DF}" dt="2023-05-14T15:10:33.877" v="3615" actId="1076"/>
          <ac:picMkLst>
            <pc:docMk/>
            <pc:sldMk cId="2196015284" sldId="279"/>
            <ac:picMk id="8" creationId="{CF9966E0-B8CF-1052-62A9-4DA2EEDC85CB}"/>
          </ac:picMkLst>
        </pc:picChg>
      </pc:sldChg>
      <pc:sldChg chg="addSp delSp modSp new mod">
        <pc:chgData name="Avni Shrivastava" userId="af726683ce7a30a5" providerId="LiveId" clId="{E6B9A0B3-0DEA-4470-B9D0-6752506BD5DF}" dt="2023-05-14T16:15:59.186" v="3921" actId="20577"/>
        <pc:sldMkLst>
          <pc:docMk/>
          <pc:sldMk cId="3229519522" sldId="280"/>
        </pc:sldMkLst>
        <pc:spChg chg="mod">
          <ac:chgData name="Avni Shrivastava" userId="af726683ce7a30a5" providerId="LiveId" clId="{E6B9A0B3-0DEA-4470-B9D0-6752506BD5DF}" dt="2023-05-14T15:11:24.799" v="3621" actId="255"/>
          <ac:spMkLst>
            <pc:docMk/>
            <pc:sldMk cId="3229519522" sldId="280"/>
            <ac:spMk id="2" creationId="{9B8F7655-54EC-7409-E4B2-220766CE1978}"/>
          </ac:spMkLst>
        </pc:spChg>
        <pc:spChg chg="add del mod">
          <ac:chgData name="Avni Shrivastava" userId="af726683ce7a30a5" providerId="LiveId" clId="{E6B9A0B3-0DEA-4470-B9D0-6752506BD5DF}" dt="2023-05-14T15:06:24.603" v="3498" actId="21"/>
          <ac:spMkLst>
            <pc:docMk/>
            <pc:sldMk cId="3229519522" sldId="280"/>
            <ac:spMk id="6" creationId="{23B3D43B-076E-CF3A-C3DC-278F5BED0D93}"/>
          </ac:spMkLst>
        </pc:spChg>
        <pc:spChg chg="add del mod">
          <ac:chgData name="Avni Shrivastava" userId="af726683ce7a30a5" providerId="LiveId" clId="{E6B9A0B3-0DEA-4470-B9D0-6752506BD5DF}" dt="2023-05-14T15:05:36.014" v="3448" actId="767"/>
          <ac:spMkLst>
            <pc:docMk/>
            <pc:sldMk cId="3229519522" sldId="280"/>
            <ac:spMk id="7" creationId="{0B4918C8-B376-051F-282A-8A59964F8BD2}"/>
          </ac:spMkLst>
        </pc:spChg>
        <pc:spChg chg="add del mod">
          <ac:chgData name="Avni Shrivastava" userId="af726683ce7a30a5" providerId="LiveId" clId="{E6B9A0B3-0DEA-4470-B9D0-6752506BD5DF}" dt="2023-05-14T15:05:35.726" v="3447"/>
          <ac:spMkLst>
            <pc:docMk/>
            <pc:sldMk cId="3229519522" sldId="280"/>
            <ac:spMk id="8" creationId="{725555A6-FF2E-CCD5-FE5C-B48DC78A3721}"/>
          </ac:spMkLst>
        </pc:spChg>
        <pc:spChg chg="add mod">
          <ac:chgData name="Avni Shrivastava" userId="af726683ce7a30a5" providerId="LiveId" clId="{E6B9A0B3-0DEA-4470-B9D0-6752506BD5DF}" dt="2023-05-14T16:15:59.186" v="3921" actId="20577"/>
          <ac:spMkLst>
            <pc:docMk/>
            <pc:sldMk cId="3229519522" sldId="280"/>
            <ac:spMk id="9" creationId="{624299E2-45AE-3A5A-C949-A43F0D59881C}"/>
          </ac:spMkLst>
        </pc:spChg>
        <pc:spChg chg="add del mod">
          <ac:chgData name="Avni Shrivastava" userId="af726683ce7a30a5" providerId="LiveId" clId="{E6B9A0B3-0DEA-4470-B9D0-6752506BD5DF}" dt="2023-05-14T15:06:35.154" v="3509"/>
          <ac:spMkLst>
            <pc:docMk/>
            <pc:sldMk cId="3229519522" sldId="280"/>
            <ac:spMk id="10" creationId="{95E1D287-7DAE-54E4-D429-CC90BEC01CA1}"/>
          </ac:spMkLst>
        </pc:spChg>
        <pc:picChg chg="add mod">
          <ac:chgData name="Avni Shrivastava" userId="af726683ce7a30a5" providerId="LiveId" clId="{E6B9A0B3-0DEA-4470-B9D0-6752506BD5DF}" dt="2023-05-14T15:01:22.810" v="3143" actId="14100"/>
          <ac:picMkLst>
            <pc:docMk/>
            <pc:sldMk cId="3229519522" sldId="280"/>
            <ac:picMk id="5" creationId="{93C2DF77-7554-AE7A-D842-9B0FA93D854E}"/>
          </ac:picMkLst>
        </pc:picChg>
        <pc:picChg chg="add mod">
          <ac:chgData name="Avni Shrivastava" userId="af726683ce7a30a5" providerId="LiveId" clId="{E6B9A0B3-0DEA-4470-B9D0-6752506BD5DF}" dt="2023-05-14T15:11:04.477" v="3620" actId="1076"/>
          <ac:picMkLst>
            <pc:docMk/>
            <pc:sldMk cId="3229519522" sldId="280"/>
            <ac:picMk id="11" creationId="{5E65B630-0AAF-3EEC-15C2-AE2DF98609D4}"/>
          </ac:picMkLst>
        </pc:picChg>
        <pc:picChg chg="add mod">
          <ac:chgData name="Avni Shrivastava" userId="af726683ce7a30a5" providerId="LiveId" clId="{E6B9A0B3-0DEA-4470-B9D0-6752506BD5DF}" dt="2023-05-14T15:10:59.810" v="3619" actId="1076"/>
          <ac:picMkLst>
            <pc:docMk/>
            <pc:sldMk cId="3229519522" sldId="280"/>
            <ac:picMk id="12" creationId="{FCB9F7FA-95F0-B8A8-BECB-9B93BD119FE9}"/>
          </ac:picMkLst>
        </pc:picChg>
      </pc:sldChg>
      <pc:sldChg chg="addSp delSp modSp new del mod ord">
        <pc:chgData name="Avni Shrivastava" userId="af726683ce7a30a5" providerId="LiveId" clId="{E6B9A0B3-0DEA-4470-B9D0-6752506BD5DF}" dt="2023-05-14T17:27:16.168" v="4090" actId="2696"/>
        <pc:sldMkLst>
          <pc:docMk/>
          <pc:sldMk cId="2911332640" sldId="281"/>
        </pc:sldMkLst>
        <pc:spChg chg="mod">
          <ac:chgData name="Avni Shrivastava" userId="af726683ce7a30a5" providerId="LiveId" clId="{E6B9A0B3-0DEA-4470-B9D0-6752506BD5DF}" dt="2023-05-14T16:54:50.913" v="3953" actId="2711"/>
          <ac:spMkLst>
            <pc:docMk/>
            <pc:sldMk cId="2911332640" sldId="281"/>
            <ac:spMk id="2" creationId="{DA7B56F7-98ED-5513-787F-D012A62B64CC}"/>
          </ac:spMkLst>
        </pc:spChg>
        <pc:spChg chg="add del mod">
          <ac:chgData name="Avni Shrivastava" userId="af726683ce7a30a5" providerId="LiveId" clId="{E6B9A0B3-0DEA-4470-B9D0-6752506BD5DF}" dt="2023-05-14T17:01:07.337" v="4089" actId="20577"/>
          <ac:spMkLst>
            <pc:docMk/>
            <pc:sldMk cId="2911332640" sldId="281"/>
            <ac:spMk id="8" creationId="{A5FC4827-DABD-1DB7-94FC-0CF2D110ADD9}"/>
          </ac:spMkLst>
        </pc:spChg>
        <pc:picChg chg="add del">
          <ac:chgData name="Avni Shrivastava" userId="af726683ce7a30a5" providerId="LiveId" clId="{E6B9A0B3-0DEA-4470-B9D0-6752506BD5DF}" dt="2023-05-14T16:53:11.929" v="3924" actId="22"/>
          <ac:picMkLst>
            <pc:docMk/>
            <pc:sldMk cId="2911332640" sldId="281"/>
            <ac:picMk id="5" creationId="{FA0603E7-7297-1468-BDFD-463AA6338673}"/>
          </ac:picMkLst>
        </pc:picChg>
        <pc:picChg chg="add mod">
          <ac:chgData name="Avni Shrivastava" userId="af726683ce7a30a5" providerId="LiveId" clId="{E6B9A0B3-0DEA-4470-B9D0-6752506BD5DF}" dt="2023-05-14T16:53:55.609" v="3939" actId="14100"/>
          <ac:picMkLst>
            <pc:docMk/>
            <pc:sldMk cId="2911332640" sldId="281"/>
            <ac:picMk id="7" creationId="{7D5EF0B3-D05A-4781-0B78-1F63E22198C2}"/>
          </ac:picMkLst>
        </pc:picChg>
      </pc:sldChg>
      <pc:sldChg chg="addSp delSp modSp new mod">
        <pc:chgData name="Avni Shrivastava" userId="af726683ce7a30a5" providerId="LiveId" clId="{E6B9A0B3-0DEA-4470-B9D0-6752506BD5DF}" dt="2023-05-16T08:30:25.091" v="5988" actId="20577"/>
        <pc:sldMkLst>
          <pc:docMk/>
          <pc:sldMk cId="2154536987" sldId="282"/>
        </pc:sldMkLst>
        <pc:spChg chg="mod">
          <ac:chgData name="Avni Shrivastava" userId="af726683ce7a30a5" providerId="LiveId" clId="{E6B9A0B3-0DEA-4470-B9D0-6752506BD5DF}" dt="2023-05-15T07:58:59.822" v="5012" actId="255"/>
          <ac:spMkLst>
            <pc:docMk/>
            <pc:sldMk cId="2154536987" sldId="282"/>
            <ac:spMk id="2" creationId="{3DD7CDCF-39B4-B358-DB65-98E70AE17E20}"/>
          </ac:spMkLst>
        </pc:spChg>
        <pc:spChg chg="add del mod">
          <ac:chgData name="Avni Shrivastava" userId="af726683ce7a30a5" providerId="LiveId" clId="{E6B9A0B3-0DEA-4470-B9D0-6752506BD5DF}" dt="2023-05-15T08:56:38.007" v="5378" actId="21"/>
          <ac:spMkLst>
            <pc:docMk/>
            <pc:sldMk cId="2154536987" sldId="282"/>
            <ac:spMk id="3" creationId="{0EC58D46-59C5-0FC3-EE6E-801D70081064}"/>
          </ac:spMkLst>
        </pc:spChg>
        <pc:spChg chg="del">
          <ac:chgData name="Avni Shrivastava" userId="af726683ce7a30a5" providerId="LiveId" clId="{E6B9A0B3-0DEA-4470-B9D0-6752506BD5DF}" dt="2023-05-14T11:49:12.339" v="2185" actId="21"/>
          <ac:spMkLst>
            <pc:docMk/>
            <pc:sldMk cId="2154536987" sldId="282"/>
            <ac:spMk id="3" creationId="{E92A5403-656A-2F3C-BD28-EC0E822F45BD}"/>
          </ac:spMkLst>
        </pc:spChg>
        <pc:spChg chg="del">
          <ac:chgData name="Avni Shrivastava" userId="af726683ce7a30a5" providerId="LiveId" clId="{E6B9A0B3-0DEA-4470-B9D0-6752506BD5DF}" dt="2023-05-14T11:49:01.778" v="2184" actId="21"/>
          <ac:spMkLst>
            <pc:docMk/>
            <pc:sldMk cId="2154536987" sldId="282"/>
            <ac:spMk id="4" creationId="{F6331FCE-59EB-96B3-1D0D-2B6A15C7CEE9}"/>
          </ac:spMkLst>
        </pc:spChg>
        <pc:spChg chg="add mod">
          <ac:chgData name="Avni Shrivastava" userId="af726683ce7a30a5" providerId="LiveId" clId="{E6B9A0B3-0DEA-4470-B9D0-6752506BD5DF}" dt="2023-05-16T08:10:35.807" v="5658" actId="14100"/>
          <ac:spMkLst>
            <pc:docMk/>
            <pc:sldMk cId="2154536987" sldId="282"/>
            <ac:spMk id="5" creationId="{B095245A-30C2-1B63-9453-4C1BB0E2CA00}"/>
          </ac:spMkLst>
        </pc:spChg>
        <pc:spChg chg="add del mod">
          <ac:chgData name="Avni Shrivastava" userId="af726683ce7a30a5" providerId="LiveId" clId="{E6B9A0B3-0DEA-4470-B9D0-6752506BD5DF}" dt="2023-05-14T11:49:48.262" v="2193" actId="21"/>
          <ac:spMkLst>
            <pc:docMk/>
            <pc:sldMk cId="2154536987" sldId="282"/>
            <ac:spMk id="7" creationId="{307837D8-FC73-E151-D041-5D4C34953BA4}"/>
          </ac:spMkLst>
        </pc:spChg>
        <pc:spChg chg="add del mod">
          <ac:chgData name="Avni Shrivastava" userId="af726683ce7a30a5" providerId="LiveId" clId="{E6B9A0B3-0DEA-4470-B9D0-6752506BD5DF}" dt="2023-05-15T10:27:48.191" v="5570" actId="21"/>
          <ac:spMkLst>
            <pc:docMk/>
            <pc:sldMk cId="2154536987" sldId="282"/>
            <ac:spMk id="8" creationId="{D92EA7DE-937E-99EA-A5C2-D6F86C82FFFD}"/>
          </ac:spMkLst>
        </pc:spChg>
        <pc:spChg chg="add del mod">
          <ac:chgData name="Avni Shrivastava" userId="af726683ce7a30a5" providerId="LiveId" clId="{E6B9A0B3-0DEA-4470-B9D0-6752506BD5DF}" dt="2023-05-14T12:07:09.787" v="2459" actId="21"/>
          <ac:spMkLst>
            <pc:docMk/>
            <pc:sldMk cId="2154536987" sldId="282"/>
            <ac:spMk id="9" creationId="{83D6AEA4-9A8A-B2C2-3897-EA95E7E6A936}"/>
          </ac:spMkLst>
        </pc:spChg>
        <pc:spChg chg="add mod">
          <ac:chgData name="Avni Shrivastava" userId="af726683ce7a30a5" providerId="LiveId" clId="{E6B9A0B3-0DEA-4470-B9D0-6752506BD5DF}" dt="2023-05-16T08:10:55.253" v="5666" actId="1076"/>
          <ac:spMkLst>
            <pc:docMk/>
            <pc:sldMk cId="2154536987" sldId="282"/>
            <ac:spMk id="10" creationId="{D7970B43-01EF-A00A-E2A5-3830A59E1A62}"/>
          </ac:spMkLst>
        </pc:spChg>
        <pc:spChg chg="add mod">
          <ac:chgData name="Avni Shrivastava" userId="af726683ce7a30a5" providerId="LiveId" clId="{E6B9A0B3-0DEA-4470-B9D0-6752506BD5DF}" dt="2023-05-16T08:30:25.091" v="5988" actId="20577"/>
          <ac:spMkLst>
            <pc:docMk/>
            <pc:sldMk cId="2154536987" sldId="282"/>
            <ac:spMk id="11" creationId="{2D3BCA42-2DC3-DF50-40AB-A7AEBAFE97F3}"/>
          </ac:spMkLst>
        </pc:spChg>
        <pc:spChg chg="add mod">
          <ac:chgData name="Avni Shrivastava" userId="af726683ce7a30a5" providerId="LiveId" clId="{E6B9A0B3-0DEA-4470-B9D0-6752506BD5DF}" dt="2023-05-16T08:11:00.683" v="5667" actId="1076"/>
          <ac:spMkLst>
            <pc:docMk/>
            <pc:sldMk cId="2154536987" sldId="282"/>
            <ac:spMk id="12" creationId="{54BAE07F-69E4-779B-04BB-4F7CA8492D28}"/>
          </ac:spMkLst>
        </pc:spChg>
        <pc:spChg chg="add del mod">
          <ac:chgData name="Avni Shrivastava" userId="af726683ce7a30a5" providerId="LiveId" clId="{E6B9A0B3-0DEA-4470-B9D0-6752506BD5DF}" dt="2023-05-16T08:11:03.001" v="5668" actId="1076"/>
          <ac:spMkLst>
            <pc:docMk/>
            <pc:sldMk cId="2154536987" sldId="282"/>
            <ac:spMk id="13" creationId="{DBCE4A1E-DDF4-014A-9FAC-D606672A6329}"/>
          </ac:spMkLst>
        </pc:spChg>
        <pc:spChg chg="add mod">
          <ac:chgData name="Avni Shrivastava" userId="af726683ce7a30a5" providerId="LiveId" clId="{E6B9A0B3-0DEA-4470-B9D0-6752506BD5DF}" dt="2023-05-16T08:11:17.646" v="5671" actId="1076"/>
          <ac:spMkLst>
            <pc:docMk/>
            <pc:sldMk cId="2154536987" sldId="282"/>
            <ac:spMk id="14" creationId="{D299E1AC-5D19-6542-E629-545D038844D4}"/>
          </ac:spMkLst>
        </pc:spChg>
        <pc:spChg chg="add del mod">
          <ac:chgData name="Avni Shrivastava" userId="af726683ce7a30a5" providerId="LiveId" clId="{E6B9A0B3-0DEA-4470-B9D0-6752506BD5DF}" dt="2023-05-15T10:27:36.898" v="5568" actId="21"/>
          <ac:spMkLst>
            <pc:docMk/>
            <pc:sldMk cId="2154536987" sldId="282"/>
            <ac:spMk id="15" creationId="{4FAA524B-C355-ED8F-EA0A-7E6FC550A007}"/>
          </ac:spMkLst>
        </pc:spChg>
        <pc:spChg chg="add del mod">
          <ac:chgData name="Avni Shrivastava" userId="af726683ce7a30a5" providerId="LiveId" clId="{E6B9A0B3-0DEA-4470-B9D0-6752506BD5DF}" dt="2023-05-14T12:21:22.180" v="2610" actId="21"/>
          <ac:spMkLst>
            <pc:docMk/>
            <pc:sldMk cId="2154536987" sldId="282"/>
            <ac:spMk id="16" creationId="{AD43C05E-DAE6-4D8B-954F-2DCA5EEA8D57}"/>
          </ac:spMkLst>
        </pc:spChg>
        <pc:spChg chg="add del">
          <ac:chgData name="Avni Shrivastava" userId="af726683ce7a30a5" providerId="LiveId" clId="{E6B9A0B3-0DEA-4470-B9D0-6752506BD5DF}" dt="2023-05-14T12:26:38.838" v="2657" actId="21"/>
          <ac:spMkLst>
            <pc:docMk/>
            <pc:sldMk cId="2154536987" sldId="282"/>
            <ac:spMk id="19" creationId="{558ADA16-AB96-E2DC-02D9-583808DB2C0B}"/>
          </ac:spMkLst>
        </pc:spChg>
        <pc:spChg chg="add del mod">
          <ac:chgData name="Avni Shrivastava" userId="af726683ce7a30a5" providerId="LiveId" clId="{E6B9A0B3-0DEA-4470-B9D0-6752506BD5DF}" dt="2023-05-14T12:31:30.236" v="2689" actId="21"/>
          <ac:spMkLst>
            <pc:docMk/>
            <pc:sldMk cId="2154536987" sldId="282"/>
            <ac:spMk id="20" creationId="{846837B7-662A-865B-F762-CDCC02205E35}"/>
          </ac:spMkLst>
        </pc:spChg>
        <pc:spChg chg="add del">
          <ac:chgData name="Avni Shrivastava" userId="af726683ce7a30a5" providerId="LiveId" clId="{E6B9A0B3-0DEA-4470-B9D0-6752506BD5DF}" dt="2023-05-14T12:31:32.343" v="2690" actId="21"/>
          <ac:spMkLst>
            <pc:docMk/>
            <pc:sldMk cId="2154536987" sldId="282"/>
            <ac:spMk id="21" creationId="{563F468C-24A6-1E9A-647B-92D4C6BA882B}"/>
          </ac:spMkLst>
        </pc:spChg>
        <pc:picChg chg="add del">
          <ac:chgData name="Avni Shrivastava" userId="af726683ce7a30a5" providerId="LiveId" clId="{E6B9A0B3-0DEA-4470-B9D0-6752506BD5DF}" dt="2023-05-14T11:49:33.087" v="2189"/>
          <ac:picMkLst>
            <pc:docMk/>
            <pc:sldMk cId="2154536987" sldId="282"/>
            <ac:picMk id="6" creationId="{4C9B4BD8-ACA4-5092-24FA-A4F80A488397}"/>
          </ac:picMkLst>
        </pc:picChg>
        <pc:picChg chg="add mod">
          <ac:chgData name="Avni Shrivastava" userId="af726683ce7a30a5" providerId="LiveId" clId="{E6B9A0B3-0DEA-4470-B9D0-6752506BD5DF}" dt="2023-05-14T18:36:33.464" v="4537" actId="1076"/>
          <ac:picMkLst>
            <pc:docMk/>
            <pc:sldMk cId="2154536987" sldId="282"/>
            <ac:picMk id="17" creationId="{9B65ACA9-9054-1673-99D6-8A37A39ACA55}"/>
          </ac:picMkLst>
        </pc:picChg>
        <pc:picChg chg="add mod">
          <ac:chgData name="Avni Shrivastava" userId="af726683ce7a30a5" providerId="LiveId" clId="{E6B9A0B3-0DEA-4470-B9D0-6752506BD5DF}" dt="2023-05-14T12:24:28.299" v="2633" actId="14100"/>
          <ac:picMkLst>
            <pc:docMk/>
            <pc:sldMk cId="2154536987" sldId="282"/>
            <ac:picMk id="18" creationId="{20251E86-CF6C-8E3B-3176-18FF4C497F53}"/>
          </ac:picMkLst>
        </pc:picChg>
      </pc:sldChg>
      <pc:sldChg chg="addSp delSp modSp new del mod chgLayout">
        <pc:chgData name="Avni Shrivastava" userId="af726683ce7a30a5" providerId="LiveId" clId="{E6B9A0B3-0DEA-4470-B9D0-6752506BD5DF}" dt="2023-05-16T08:35:15.909" v="6060" actId="2696"/>
        <pc:sldMkLst>
          <pc:docMk/>
          <pc:sldMk cId="1072012732" sldId="283"/>
        </pc:sldMkLst>
        <pc:spChg chg="mod ord">
          <ac:chgData name="Avni Shrivastava" userId="af726683ce7a30a5" providerId="LiveId" clId="{E6B9A0B3-0DEA-4470-B9D0-6752506BD5DF}" dt="2023-05-16T08:31:12.480" v="5992" actId="700"/>
          <ac:spMkLst>
            <pc:docMk/>
            <pc:sldMk cId="1072012732" sldId="283"/>
            <ac:spMk id="2" creationId="{F024947D-CE1E-4F78-B383-8733CA1A5C2E}"/>
          </ac:spMkLst>
        </pc:spChg>
        <pc:spChg chg="del mod">
          <ac:chgData name="Avni Shrivastava" userId="af726683ce7a30a5" providerId="LiveId" clId="{E6B9A0B3-0DEA-4470-B9D0-6752506BD5DF}" dt="2023-05-14T12:32:59.771" v="2707" actId="21"/>
          <ac:spMkLst>
            <pc:docMk/>
            <pc:sldMk cId="1072012732" sldId="283"/>
            <ac:spMk id="3" creationId="{3764FC38-0567-4A40-8D75-0C921B56007E}"/>
          </ac:spMkLst>
        </pc:spChg>
        <pc:spChg chg="add del mod ord">
          <ac:chgData name="Avni Shrivastava" userId="af726683ce7a30a5" providerId="LiveId" clId="{E6B9A0B3-0DEA-4470-B9D0-6752506BD5DF}" dt="2023-05-16T08:31:12.480" v="5992" actId="700"/>
          <ac:spMkLst>
            <pc:docMk/>
            <pc:sldMk cId="1072012732" sldId="283"/>
            <ac:spMk id="3" creationId="{8E180704-6D0B-9FED-55B4-A3695B5C8EB7}"/>
          </ac:spMkLst>
        </pc:spChg>
        <pc:spChg chg="add del mod">
          <ac:chgData name="Avni Shrivastava" userId="af726683ce7a30a5" providerId="LiveId" clId="{E6B9A0B3-0DEA-4470-B9D0-6752506BD5DF}" dt="2023-05-15T08:56:24.579" v="5369" actId="767"/>
          <ac:spMkLst>
            <pc:docMk/>
            <pc:sldMk cId="1072012732" sldId="283"/>
            <ac:spMk id="3" creationId="{99DFD478-97C7-2947-419D-FAA23976A432}"/>
          </ac:spMkLst>
        </pc:spChg>
        <pc:spChg chg="del mod">
          <ac:chgData name="Avni Shrivastava" userId="af726683ce7a30a5" providerId="LiveId" clId="{E6B9A0B3-0DEA-4470-B9D0-6752506BD5DF}" dt="2023-05-14T12:39:30.050" v="2730" actId="21"/>
          <ac:spMkLst>
            <pc:docMk/>
            <pc:sldMk cId="1072012732" sldId="283"/>
            <ac:spMk id="4" creationId="{15258ACA-EB3A-242A-7B08-A00ECE3E5405}"/>
          </ac:spMkLst>
        </pc:spChg>
        <pc:spChg chg="add del mod">
          <ac:chgData name="Avni Shrivastava" userId="af726683ce7a30a5" providerId="LiveId" clId="{E6B9A0B3-0DEA-4470-B9D0-6752506BD5DF}" dt="2023-05-15T08:56:21.649" v="5366" actId="767"/>
          <ac:spMkLst>
            <pc:docMk/>
            <pc:sldMk cId="1072012732" sldId="283"/>
            <ac:spMk id="4" creationId="{33E39942-CEA8-06F5-4268-6866A4D79AC7}"/>
          </ac:spMkLst>
        </pc:spChg>
        <pc:spChg chg="add del mod ord">
          <ac:chgData name="Avni Shrivastava" userId="af726683ce7a30a5" providerId="LiveId" clId="{E6B9A0B3-0DEA-4470-B9D0-6752506BD5DF}" dt="2023-05-16T08:31:12.480" v="5992" actId="700"/>
          <ac:spMkLst>
            <pc:docMk/>
            <pc:sldMk cId="1072012732" sldId="283"/>
            <ac:spMk id="4" creationId="{F807C84B-BC5F-AF11-A228-91E5E38C042E}"/>
          </ac:spMkLst>
        </pc:spChg>
        <pc:spChg chg="add del mod">
          <ac:chgData name="Avni Shrivastava" userId="af726683ce7a30a5" providerId="LiveId" clId="{E6B9A0B3-0DEA-4470-B9D0-6752506BD5DF}" dt="2023-05-14T12:41:24.168" v="2746" actId="21"/>
          <ac:spMkLst>
            <pc:docMk/>
            <pc:sldMk cId="1072012732" sldId="283"/>
            <ac:spMk id="6" creationId="{FC13BC4D-2789-81E4-8554-656B665EF5CD}"/>
          </ac:spMkLst>
        </pc:spChg>
        <pc:spChg chg="add del mod">
          <ac:chgData name="Avni Shrivastava" userId="af726683ce7a30a5" providerId="LiveId" clId="{E6B9A0B3-0DEA-4470-B9D0-6752506BD5DF}" dt="2023-05-14T12:41:29.119" v="2747" actId="21"/>
          <ac:spMkLst>
            <pc:docMk/>
            <pc:sldMk cId="1072012732" sldId="283"/>
            <ac:spMk id="8" creationId="{0B04CE2A-A28D-E42A-40CE-E69A3D936818}"/>
          </ac:spMkLst>
        </pc:spChg>
        <pc:spChg chg="add mod">
          <ac:chgData name="Avni Shrivastava" userId="af726683ce7a30a5" providerId="LiveId" clId="{E6B9A0B3-0DEA-4470-B9D0-6752506BD5DF}" dt="2023-05-16T08:31:11.680" v="5991" actId="14100"/>
          <ac:spMkLst>
            <pc:docMk/>
            <pc:sldMk cId="1072012732" sldId="283"/>
            <ac:spMk id="9" creationId="{D087BAE8-0582-F870-6450-46D183D1CEB9}"/>
          </ac:spMkLst>
        </pc:spChg>
        <pc:picChg chg="add mod">
          <ac:chgData name="Avni Shrivastava" userId="af726683ce7a30a5" providerId="LiveId" clId="{E6B9A0B3-0DEA-4470-B9D0-6752506BD5DF}" dt="2023-05-14T12:46:22.819" v="3044" actId="1076"/>
          <ac:picMkLst>
            <pc:docMk/>
            <pc:sldMk cId="1072012732" sldId="283"/>
            <ac:picMk id="10" creationId="{0E5D2BD4-C224-9C16-1C43-7A3ABFE1DFE0}"/>
          </ac:picMkLst>
        </pc:picChg>
        <pc:picChg chg="add mod">
          <ac:chgData name="Avni Shrivastava" userId="af726683ce7a30a5" providerId="LiveId" clId="{E6B9A0B3-0DEA-4470-B9D0-6752506BD5DF}" dt="2023-05-14T12:46:38.381" v="3046" actId="1076"/>
          <ac:picMkLst>
            <pc:docMk/>
            <pc:sldMk cId="1072012732" sldId="283"/>
            <ac:picMk id="11" creationId="{8223108D-527C-4B5A-13F7-D2E6E9D3787F}"/>
          </ac:picMkLst>
        </pc:picChg>
      </pc:sldChg>
      <pc:sldChg chg="new add del">
        <pc:chgData name="Avni Shrivastava" userId="af726683ce7a30a5" providerId="LiveId" clId="{E6B9A0B3-0DEA-4470-B9D0-6752506BD5DF}" dt="2023-05-14T11:10:48.249" v="1253" actId="680"/>
        <pc:sldMkLst>
          <pc:docMk/>
          <pc:sldMk cId="279229429" sldId="284"/>
        </pc:sldMkLst>
      </pc:sldChg>
      <pc:sldChg chg="addSp modSp new mod">
        <pc:chgData name="Avni Shrivastava" userId="af726683ce7a30a5" providerId="LiveId" clId="{E6B9A0B3-0DEA-4470-B9D0-6752506BD5DF}" dt="2023-05-14T16:14:33.646" v="3881" actId="1076"/>
        <pc:sldMkLst>
          <pc:docMk/>
          <pc:sldMk cId="3104385584" sldId="284"/>
        </pc:sldMkLst>
        <pc:spChg chg="mod">
          <ac:chgData name="Avni Shrivastava" userId="af726683ce7a30a5" providerId="LiveId" clId="{E6B9A0B3-0DEA-4470-B9D0-6752506BD5DF}" dt="2023-05-14T16:06:15.688" v="3638" actId="20577"/>
          <ac:spMkLst>
            <pc:docMk/>
            <pc:sldMk cId="3104385584" sldId="284"/>
            <ac:spMk id="2" creationId="{8296DB3C-A904-5669-8DFE-6EB3837D2033}"/>
          </ac:spMkLst>
        </pc:spChg>
        <pc:spChg chg="add mod">
          <ac:chgData name="Avni Shrivastava" userId="af726683ce7a30a5" providerId="LiveId" clId="{E6B9A0B3-0DEA-4470-B9D0-6752506BD5DF}" dt="2023-05-14T16:13:04.007" v="3872" actId="12"/>
          <ac:spMkLst>
            <pc:docMk/>
            <pc:sldMk cId="3104385584" sldId="284"/>
            <ac:spMk id="4" creationId="{7B43755F-2159-6406-8F28-9EB6B44A15BF}"/>
          </ac:spMkLst>
        </pc:spChg>
        <pc:picChg chg="add mod">
          <ac:chgData name="Avni Shrivastava" userId="af726683ce7a30a5" providerId="LiveId" clId="{E6B9A0B3-0DEA-4470-B9D0-6752506BD5DF}" dt="2023-05-14T16:14:01.043" v="3874" actId="14100"/>
          <ac:picMkLst>
            <pc:docMk/>
            <pc:sldMk cId="3104385584" sldId="284"/>
            <ac:picMk id="6" creationId="{4985061E-36E6-F2FF-A0A3-F98677A45010}"/>
          </ac:picMkLst>
        </pc:picChg>
        <pc:picChg chg="add mod">
          <ac:chgData name="Avni Shrivastava" userId="af726683ce7a30a5" providerId="LiveId" clId="{E6B9A0B3-0DEA-4470-B9D0-6752506BD5DF}" dt="2023-05-14T16:14:21.640" v="3879" actId="1076"/>
          <ac:picMkLst>
            <pc:docMk/>
            <pc:sldMk cId="3104385584" sldId="284"/>
            <ac:picMk id="7" creationId="{E4667650-5313-0E83-D482-B1638B8688C4}"/>
          </ac:picMkLst>
        </pc:picChg>
        <pc:picChg chg="add mod">
          <ac:chgData name="Avni Shrivastava" userId="af726683ce7a30a5" providerId="LiveId" clId="{E6B9A0B3-0DEA-4470-B9D0-6752506BD5DF}" dt="2023-05-14T16:14:33.646" v="3881" actId="1076"/>
          <ac:picMkLst>
            <pc:docMk/>
            <pc:sldMk cId="3104385584" sldId="284"/>
            <ac:picMk id="8" creationId="{81913D10-8C7B-B0CA-49E3-B82597A341B5}"/>
          </ac:picMkLst>
        </pc:picChg>
      </pc:sldChg>
      <pc:sldChg chg="new add del">
        <pc:chgData name="Avni Shrivastava" userId="af726683ce7a30a5" providerId="LiveId" clId="{E6B9A0B3-0DEA-4470-B9D0-6752506BD5DF}" dt="2023-05-14T11:10:47.536" v="1252" actId="680"/>
        <pc:sldMkLst>
          <pc:docMk/>
          <pc:sldMk cId="156617277" sldId="285"/>
        </pc:sldMkLst>
      </pc:sldChg>
      <pc:sldChg chg="addSp delSp modSp new mod">
        <pc:chgData name="Avni Shrivastava" userId="af726683ce7a30a5" providerId="LiveId" clId="{E6B9A0B3-0DEA-4470-B9D0-6752506BD5DF}" dt="2023-05-14T18:17:41.965" v="4475" actId="115"/>
        <pc:sldMkLst>
          <pc:docMk/>
          <pc:sldMk cId="3856477476" sldId="285"/>
        </pc:sldMkLst>
        <pc:spChg chg="mod">
          <ac:chgData name="Avni Shrivastava" userId="af726683ce7a30a5" providerId="LiveId" clId="{E6B9A0B3-0DEA-4470-B9D0-6752506BD5DF}" dt="2023-05-14T18:17:41.965" v="4475" actId="115"/>
          <ac:spMkLst>
            <pc:docMk/>
            <pc:sldMk cId="3856477476" sldId="285"/>
            <ac:spMk id="2" creationId="{ED2884E0-406B-8EDA-1881-43E640CEB861}"/>
          </ac:spMkLst>
        </pc:spChg>
        <pc:spChg chg="add del mod">
          <ac:chgData name="Avni Shrivastava" userId="af726683ce7a30a5" providerId="LiveId" clId="{E6B9A0B3-0DEA-4470-B9D0-6752506BD5DF}" dt="2023-05-14T18:08:57.165" v="4121" actId="767"/>
          <ac:spMkLst>
            <pc:docMk/>
            <pc:sldMk cId="3856477476" sldId="285"/>
            <ac:spMk id="6" creationId="{019ECDB3-8F21-B811-6735-4463870A5276}"/>
          </ac:spMkLst>
        </pc:spChg>
        <pc:spChg chg="add del mod">
          <ac:chgData name="Avni Shrivastava" userId="af726683ce7a30a5" providerId="LiveId" clId="{E6B9A0B3-0DEA-4470-B9D0-6752506BD5DF}" dt="2023-05-14T18:14:13.839" v="4462" actId="5793"/>
          <ac:spMkLst>
            <pc:docMk/>
            <pc:sldMk cId="3856477476" sldId="285"/>
            <ac:spMk id="7" creationId="{A83C5548-D85B-1298-CCC0-D1EFBE70A490}"/>
          </ac:spMkLst>
        </pc:spChg>
        <pc:picChg chg="add mod">
          <ac:chgData name="Avni Shrivastava" userId="af726683ce7a30a5" providerId="LiveId" clId="{E6B9A0B3-0DEA-4470-B9D0-6752506BD5DF}" dt="2023-05-14T18:08:33.112" v="4100" actId="14100"/>
          <ac:picMkLst>
            <pc:docMk/>
            <pc:sldMk cId="3856477476" sldId="285"/>
            <ac:picMk id="5" creationId="{788C9B5B-9ECD-C9A8-385B-EFD9A5964C74}"/>
          </ac:picMkLst>
        </pc:picChg>
        <pc:picChg chg="add mod">
          <ac:chgData name="Avni Shrivastava" userId="af726683ce7a30a5" providerId="LiveId" clId="{E6B9A0B3-0DEA-4470-B9D0-6752506BD5DF}" dt="2023-05-14T18:14:43.192" v="4464" actId="1076"/>
          <ac:picMkLst>
            <pc:docMk/>
            <pc:sldMk cId="3856477476" sldId="285"/>
            <ac:picMk id="8" creationId="{74F4D141-1A8F-C261-44F2-53235EC0D908}"/>
          </ac:picMkLst>
        </pc:picChg>
        <pc:picChg chg="add mod">
          <ac:chgData name="Avni Shrivastava" userId="af726683ce7a30a5" providerId="LiveId" clId="{E6B9A0B3-0DEA-4470-B9D0-6752506BD5DF}" dt="2023-05-14T18:14:56.257" v="4466" actId="1076"/>
          <ac:picMkLst>
            <pc:docMk/>
            <pc:sldMk cId="3856477476" sldId="285"/>
            <ac:picMk id="9" creationId="{51FA6DE5-9F3F-AF77-7B98-481A80B3D217}"/>
          </ac:picMkLst>
        </pc:picChg>
      </pc:sldChg>
      <pc:sldChg chg="new del">
        <pc:chgData name="Avni Shrivastava" userId="af726683ce7a30a5" providerId="LiveId" clId="{E6B9A0B3-0DEA-4470-B9D0-6752506BD5DF}" dt="2023-05-14T18:33:27.473" v="4507" actId="2696"/>
        <pc:sldMkLst>
          <pc:docMk/>
          <pc:sldMk cId="2275321678" sldId="286"/>
        </pc:sldMkLst>
      </pc:sldChg>
      <pc:sldChg chg="new del">
        <pc:chgData name="Avni Shrivastava" userId="af726683ce7a30a5" providerId="LiveId" clId="{E6B9A0B3-0DEA-4470-B9D0-6752506BD5DF}" dt="2023-05-14T18:33:23.538" v="4506" actId="2696"/>
        <pc:sldMkLst>
          <pc:docMk/>
          <pc:sldMk cId="1575564322" sldId="287"/>
        </pc:sldMkLst>
      </pc:sldChg>
      <pc:sldChg chg="addSp delSp modSp new del mod modClrScheme chgLayout">
        <pc:chgData name="Avni Shrivastava" userId="af726683ce7a30a5" providerId="LiveId" clId="{E6B9A0B3-0DEA-4470-B9D0-6752506BD5DF}" dt="2023-05-14T18:46:07.861" v="4603" actId="2696"/>
        <pc:sldMkLst>
          <pc:docMk/>
          <pc:sldMk cId="1312735127" sldId="288"/>
        </pc:sldMkLst>
        <pc:spChg chg="del mod ord">
          <ac:chgData name="Avni Shrivastava" userId="af726683ce7a30a5" providerId="LiveId" clId="{E6B9A0B3-0DEA-4470-B9D0-6752506BD5DF}" dt="2023-05-14T18:33:18.065" v="4505" actId="700"/>
          <ac:spMkLst>
            <pc:docMk/>
            <pc:sldMk cId="1312735127" sldId="288"/>
            <ac:spMk id="2" creationId="{C1A14899-DD0D-4C01-F7D1-057152CDD9D5}"/>
          </ac:spMkLst>
        </pc:spChg>
        <pc:spChg chg="mod ord">
          <ac:chgData name="Avni Shrivastava" userId="af726683ce7a30a5" providerId="LiveId" clId="{E6B9A0B3-0DEA-4470-B9D0-6752506BD5DF}" dt="2023-05-14T18:38:42.425" v="4574" actId="700"/>
          <ac:spMkLst>
            <pc:docMk/>
            <pc:sldMk cId="1312735127" sldId="288"/>
            <ac:spMk id="3" creationId="{F1830C73-7EB4-535E-DBB4-5C55A3EFB5ED}"/>
          </ac:spMkLst>
        </pc:spChg>
        <pc:spChg chg="add mod ord">
          <ac:chgData name="Avni Shrivastava" userId="af726683ce7a30a5" providerId="LiveId" clId="{E6B9A0B3-0DEA-4470-B9D0-6752506BD5DF}" dt="2023-05-14T18:38:42.425" v="4574" actId="700"/>
          <ac:spMkLst>
            <pc:docMk/>
            <pc:sldMk cId="1312735127" sldId="288"/>
            <ac:spMk id="4" creationId="{B156DEC1-F86C-A69E-B5C3-216F72D041C7}"/>
          </ac:spMkLst>
        </pc:spChg>
        <pc:spChg chg="add del mod ord">
          <ac:chgData name="Avni Shrivastava" userId="af726683ce7a30a5" providerId="LiveId" clId="{E6B9A0B3-0DEA-4470-B9D0-6752506BD5DF}" dt="2023-05-14T18:38:42.425" v="4574" actId="700"/>
          <ac:spMkLst>
            <pc:docMk/>
            <pc:sldMk cId="1312735127" sldId="288"/>
            <ac:spMk id="5" creationId="{483224CC-6B43-B5D9-CC5C-7D867284E88D}"/>
          </ac:spMkLst>
        </pc:spChg>
        <pc:spChg chg="add del mod ord">
          <ac:chgData name="Avni Shrivastava" userId="af726683ce7a30a5" providerId="LiveId" clId="{E6B9A0B3-0DEA-4470-B9D0-6752506BD5DF}" dt="2023-05-14T18:38:42.425" v="4574" actId="700"/>
          <ac:spMkLst>
            <pc:docMk/>
            <pc:sldMk cId="1312735127" sldId="288"/>
            <ac:spMk id="6" creationId="{29D4801F-C83D-4101-474E-3DC267537E0D}"/>
          </ac:spMkLst>
        </pc:spChg>
        <pc:spChg chg="add del mod ord">
          <ac:chgData name="Avni Shrivastava" userId="af726683ce7a30a5" providerId="LiveId" clId="{E6B9A0B3-0DEA-4470-B9D0-6752506BD5DF}" dt="2023-05-14T18:38:42.425" v="4574" actId="700"/>
          <ac:spMkLst>
            <pc:docMk/>
            <pc:sldMk cId="1312735127" sldId="288"/>
            <ac:spMk id="7" creationId="{F4913E11-5A56-9582-F404-2F8BE19213E7}"/>
          </ac:spMkLst>
        </pc:spChg>
        <pc:spChg chg="add del mod ord">
          <ac:chgData name="Avni Shrivastava" userId="af726683ce7a30a5" providerId="LiveId" clId="{E6B9A0B3-0DEA-4470-B9D0-6752506BD5DF}" dt="2023-05-14T18:38:42.425" v="4574" actId="700"/>
          <ac:spMkLst>
            <pc:docMk/>
            <pc:sldMk cId="1312735127" sldId="288"/>
            <ac:spMk id="8" creationId="{05048B8C-160D-6664-E230-FB3135BE5FAA}"/>
          </ac:spMkLst>
        </pc:spChg>
        <pc:spChg chg="add del mod ord">
          <ac:chgData name="Avni Shrivastava" userId="af726683ce7a30a5" providerId="LiveId" clId="{E6B9A0B3-0DEA-4470-B9D0-6752506BD5DF}" dt="2023-05-14T18:38:42.425" v="4574" actId="700"/>
          <ac:spMkLst>
            <pc:docMk/>
            <pc:sldMk cId="1312735127" sldId="288"/>
            <ac:spMk id="9" creationId="{BB2482ED-20F6-0CE5-C106-134C1C29065F}"/>
          </ac:spMkLst>
        </pc:spChg>
        <pc:spChg chg="add del mod ord">
          <ac:chgData name="Avni Shrivastava" userId="af726683ce7a30a5" providerId="LiveId" clId="{E6B9A0B3-0DEA-4470-B9D0-6752506BD5DF}" dt="2023-05-14T18:38:42.425" v="4574" actId="700"/>
          <ac:spMkLst>
            <pc:docMk/>
            <pc:sldMk cId="1312735127" sldId="288"/>
            <ac:spMk id="10" creationId="{58F61194-833C-D8B6-87F7-595F38016D7F}"/>
          </ac:spMkLst>
        </pc:spChg>
        <pc:spChg chg="add del mod ord">
          <ac:chgData name="Avni Shrivastava" userId="af726683ce7a30a5" providerId="LiveId" clId="{E6B9A0B3-0DEA-4470-B9D0-6752506BD5DF}" dt="2023-05-14T18:38:42.425" v="4574" actId="700"/>
          <ac:spMkLst>
            <pc:docMk/>
            <pc:sldMk cId="1312735127" sldId="288"/>
            <ac:spMk id="11" creationId="{3904469B-0B54-3967-9631-E7613EF98BA8}"/>
          </ac:spMkLst>
        </pc:spChg>
        <pc:spChg chg="add del mod ord">
          <ac:chgData name="Avni Shrivastava" userId="af726683ce7a30a5" providerId="LiveId" clId="{E6B9A0B3-0DEA-4470-B9D0-6752506BD5DF}" dt="2023-05-14T18:44:33.850" v="4582" actId="22"/>
          <ac:spMkLst>
            <pc:docMk/>
            <pc:sldMk cId="1312735127" sldId="288"/>
            <ac:spMk id="14" creationId="{3304D6C9-F462-0977-A509-AC8F34563C7F}"/>
          </ac:spMkLst>
        </pc:spChg>
        <pc:spChg chg="add mod ord">
          <ac:chgData name="Avni Shrivastava" userId="af726683ce7a30a5" providerId="LiveId" clId="{E6B9A0B3-0DEA-4470-B9D0-6752506BD5DF}" dt="2023-05-14T18:39:01.505" v="4581" actId="120"/>
          <ac:spMkLst>
            <pc:docMk/>
            <pc:sldMk cId="1312735127" sldId="288"/>
            <ac:spMk id="15" creationId="{F5CC5815-AB55-E63C-EF38-B0148EFB935D}"/>
          </ac:spMkLst>
        </pc:spChg>
        <pc:spChg chg="add mod ord">
          <ac:chgData name="Avni Shrivastava" userId="af726683ce7a30a5" providerId="LiveId" clId="{E6B9A0B3-0DEA-4470-B9D0-6752506BD5DF}" dt="2023-05-14T18:38:42.425" v="4574" actId="700"/>
          <ac:spMkLst>
            <pc:docMk/>
            <pc:sldMk cId="1312735127" sldId="288"/>
            <ac:spMk id="16" creationId="{E914ADDB-3535-A219-9850-AADBE90BFDBE}"/>
          </ac:spMkLst>
        </pc:spChg>
        <pc:spChg chg="add mod ord">
          <ac:chgData name="Avni Shrivastava" userId="af726683ce7a30a5" providerId="LiveId" clId="{E6B9A0B3-0DEA-4470-B9D0-6752506BD5DF}" dt="2023-05-14T18:38:42.425" v="4574" actId="700"/>
          <ac:spMkLst>
            <pc:docMk/>
            <pc:sldMk cId="1312735127" sldId="288"/>
            <ac:spMk id="17" creationId="{F240276C-9DD7-FD12-6B8F-9441403ACDCC}"/>
          </ac:spMkLst>
        </pc:spChg>
        <pc:spChg chg="add mod ord">
          <ac:chgData name="Avni Shrivastava" userId="af726683ce7a30a5" providerId="LiveId" clId="{E6B9A0B3-0DEA-4470-B9D0-6752506BD5DF}" dt="2023-05-14T18:38:42.425" v="4574" actId="700"/>
          <ac:spMkLst>
            <pc:docMk/>
            <pc:sldMk cId="1312735127" sldId="288"/>
            <ac:spMk id="18" creationId="{68FADF85-D227-4FC4-4F2F-EC10DF12D7F9}"/>
          </ac:spMkLst>
        </pc:spChg>
        <pc:spChg chg="add mod ord">
          <ac:chgData name="Avni Shrivastava" userId="af726683ce7a30a5" providerId="LiveId" clId="{E6B9A0B3-0DEA-4470-B9D0-6752506BD5DF}" dt="2023-05-14T18:38:42.425" v="4574" actId="700"/>
          <ac:spMkLst>
            <pc:docMk/>
            <pc:sldMk cId="1312735127" sldId="288"/>
            <ac:spMk id="19" creationId="{2C2AB73A-E3AB-04F7-9825-C81AA673AB9C}"/>
          </ac:spMkLst>
        </pc:spChg>
        <pc:picChg chg="add mod">
          <ac:chgData name="Avni Shrivastava" userId="af726683ce7a30a5" providerId="LiveId" clId="{E6B9A0B3-0DEA-4470-B9D0-6752506BD5DF}" dt="2023-05-14T18:34:27.530" v="4509" actId="1076"/>
          <ac:picMkLst>
            <pc:docMk/>
            <pc:sldMk cId="1312735127" sldId="288"/>
            <ac:picMk id="12" creationId="{C6FC532E-38C4-C54D-22EB-6D7D09CAFCF7}"/>
          </ac:picMkLst>
        </pc:picChg>
        <pc:picChg chg="add mod">
          <ac:chgData name="Avni Shrivastava" userId="af726683ce7a30a5" providerId="LiveId" clId="{E6B9A0B3-0DEA-4470-B9D0-6752506BD5DF}" dt="2023-05-14T18:34:43.446" v="4513" actId="1076"/>
          <ac:picMkLst>
            <pc:docMk/>
            <pc:sldMk cId="1312735127" sldId="288"/>
            <ac:picMk id="13" creationId="{585704DA-5AA4-C3D8-2377-806DBFB032A1}"/>
          </ac:picMkLst>
        </pc:picChg>
        <pc:picChg chg="add mod ord">
          <ac:chgData name="Avni Shrivastava" userId="af726683ce7a30a5" providerId="LiveId" clId="{E6B9A0B3-0DEA-4470-B9D0-6752506BD5DF}" dt="2023-05-14T18:44:51.682" v="4588" actId="14100"/>
          <ac:picMkLst>
            <pc:docMk/>
            <pc:sldMk cId="1312735127" sldId="288"/>
            <ac:picMk id="21" creationId="{5422358A-3F9C-7AEC-7382-0F10D4B66E56}"/>
          </ac:picMkLst>
        </pc:picChg>
      </pc:sldChg>
      <pc:sldChg chg="new del">
        <pc:chgData name="Avni Shrivastava" userId="af726683ce7a30a5" providerId="LiveId" clId="{E6B9A0B3-0DEA-4470-B9D0-6752506BD5DF}" dt="2023-05-14T18:45:27.981" v="4592" actId="2696"/>
        <pc:sldMkLst>
          <pc:docMk/>
          <pc:sldMk cId="3389865896" sldId="289"/>
        </pc:sldMkLst>
      </pc:sldChg>
      <pc:sldChg chg="addSp delSp modSp new mod modClrScheme chgLayout">
        <pc:chgData name="Avni Shrivastava" userId="af726683ce7a30a5" providerId="LiveId" clId="{E6B9A0B3-0DEA-4470-B9D0-6752506BD5DF}" dt="2023-05-15T07:57:14.386" v="5011" actId="20577"/>
        <pc:sldMkLst>
          <pc:docMk/>
          <pc:sldMk cId="1266750194" sldId="290"/>
        </pc:sldMkLst>
        <pc:spChg chg="del">
          <ac:chgData name="Avni Shrivastava" userId="af726683ce7a30a5" providerId="LiveId" clId="{E6B9A0B3-0DEA-4470-B9D0-6752506BD5DF}" dt="2023-05-14T18:45:23.478" v="4591" actId="700"/>
          <ac:spMkLst>
            <pc:docMk/>
            <pc:sldMk cId="1266750194" sldId="290"/>
            <ac:spMk id="2" creationId="{05245A12-7E9D-CA5B-230E-45C9278FAC25}"/>
          </ac:spMkLst>
        </pc:spChg>
        <pc:spChg chg="del">
          <ac:chgData name="Avni Shrivastava" userId="af726683ce7a30a5" providerId="LiveId" clId="{E6B9A0B3-0DEA-4470-B9D0-6752506BD5DF}" dt="2023-05-14T18:45:23.478" v="4591" actId="700"/>
          <ac:spMkLst>
            <pc:docMk/>
            <pc:sldMk cId="1266750194" sldId="290"/>
            <ac:spMk id="3" creationId="{F2FCD1AF-EB60-E5DB-4797-1CD913B55B4E}"/>
          </ac:spMkLst>
        </pc:spChg>
        <pc:spChg chg="mod ord">
          <ac:chgData name="Avni Shrivastava" userId="af726683ce7a30a5" providerId="LiveId" clId="{E6B9A0B3-0DEA-4470-B9D0-6752506BD5DF}" dt="2023-05-14T18:45:23.478" v="4591" actId="700"/>
          <ac:spMkLst>
            <pc:docMk/>
            <pc:sldMk cId="1266750194" sldId="290"/>
            <ac:spMk id="4" creationId="{92B0383D-7FC9-DBE8-C9B4-4CFE364F17F1}"/>
          </ac:spMkLst>
        </pc:spChg>
        <pc:spChg chg="del">
          <ac:chgData name="Avni Shrivastava" userId="af726683ce7a30a5" providerId="LiveId" clId="{E6B9A0B3-0DEA-4470-B9D0-6752506BD5DF}" dt="2023-05-14T18:45:23.478" v="4591" actId="700"/>
          <ac:spMkLst>
            <pc:docMk/>
            <pc:sldMk cId="1266750194" sldId="290"/>
            <ac:spMk id="5" creationId="{7890C354-60CC-8419-AD60-A2C326AC0051}"/>
          </ac:spMkLst>
        </pc:spChg>
        <pc:spChg chg="del">
          <ac:chgData name="Avni Shrivastava" userId="af726683ce7a30a5" providerId="LiveId" clId="{E6B9A0B3-0DEA-4470-B9D0-6752506BD5DF}" dt="2023-05-14T18:45:23.478" v="4591" actId="700"/>
          <ac:spMkLst>
            <pc:docMk/>
            <pc:sldMk cId="1266750194" sldId="290"/>
            <ac:spMk id="6" creationId="{07F20628-4B8D-5B18-55BD-FE384CF93FB0}"/>
          </ac:spMkLst>
        </pc:spChg>
        <pc:spChg chg="del">
          <ac:chgData name="Avni Shrivastava" userId="af726683ce7a30a5" providerId="LiveId" clId="{E6B9A0B3-0DEA-4470-B9D0-6752506BD5DF}" dt="2023-05-14T18:45:23.478" v="4591" actId="700"/>
          <ac:spMkLst>
            <pc:docMk/>
            <pc:sldMk cId="1266750194" sldId="290"/>
            <ac:spMk id="7" creationId="{3C61100E-609E-A0E9-4D2C-A2320C5EC625}"/>
          </ac:spMkLst>
        </pc:spChg>
        <pc:spChg chg="del">
          <ac:chgData name="Avni Shrivastava" userId="af726683ce7a30a5" providerId="LiveId" clId="{E6B9A0B3-0DEA-4470-B9D0-6752506BD5DF}" dt="2023-05-14T18:45:23.478" v="4591" actId="700"/>
          <ac:spMkLst>
            <pc:docMk/>
            <pc:sldMk cId="1266750194" sldId="290"/>
            <ac:spMk id="8" creationId="{9A1535DF-CFFE-55DB-4B9B-DD779B335F9A}"/>
          </ac:spMkLst>
        </pc:spChg>
        <pc:spChg chg="del">
          <ac:chgData name="Avni Shrivastava" userId="af726683ce7a30a5" providerId="LiveId" clId="{E6B9A0B3-0DEA-4470-B9D0-6752506BD5DF}" dt="2023-05-14T18:45:23.478" v="4591" actId="700"/>
          <ac:spMkLst>
            <pc:docMk/>
            <pc:sldMk cId="1266750194" sldId="290"/>
            <ac:spMk id="9" creationId="{8163AE7F-E508-8514-8ECF-DF33EC324148}"/>
          </ac:spMkLst>
        </pc:spChg>
        <pc:spChg chg="add mod">
          <ac:chgData name="Avni Shrivastava" userId="af726683ce7a30a5" providerId="LiveId" clId="{E6B9A0B3-0DEA-4470-B9D0-6752506BD5DF}" dt="2023-05-14T18:48:35.503" v="4651" actId="115"/>
          <ac:spMkLst>
            <pc:docMk/>
            <pc:sldMk cId="1266750194" sldId="290"/>
            <ac:spMk id="14" creationId="{B24CBFDC-8E10-B784-C843-EC414C9A2F48}"/>
          </ac:spMkLst>
        </pc:spChg>
        <pc:spChg chg="add mod">
          <ac:chgData name="Avni Shrivastava" userId="af726683ce7a30a5" providerId="LiveId" clId="{E6B9A0B3-0DEA-4470-B9D0-6752506BD5DF}" dt="2023-05-15T07:57:14.386" v="5011" actId="20577"/>
          <ac:spMkLst>
            <pc:docMk/>
            <pc:sldMk cId="1266750194" sldId="290"/>
            <ac:spMk id="15" creationId="{864646DB-35DF-4534-B107-44ADAFF6DA0F}"/>
          </ac:spMkLst>
        </pc:spChg>
        <pc:picChg chg="add mod">
          <ac:chgData name="Avni Shrivastava" userId="af726683ce7a30a5" providerId="LiveId" clId="{E6B9A0B3-0DEA-4470-B9D0-6752506BD5DF}" dt="2023-05-14T18:47:42.858" v="4617" actId="14100"/>
          <ac:picMkLst>
            <pc:docMk/>
            <pc:sldMk cId="1266750194" sldId="290"/>
            <ac:picMk id="11" creationId="{9153DD11-D405-62F0-2196-93999B7E0DD4}"/>
          </ac:picMkLst>
        </pc:picChg>
        <pc:picChg chg="add mod">
          <ac:chgData name="Avni Shrivastava" userId="af726683ce7a30a5" providerId="LiveId" clId="{E6B9A0B3-0DEA-4470-B9D0-6752506BD5DF}" dt="2023-05-14T18:47:48.068" v="4618" actId="1076"/>
          <ac:picMkLst>
            <pc:docMk/>
            <pc:sldMk cId="1266750194" sldId="290"/>
            <ac:picMk id="13" creationId="{2AA48709-1F6E-2DB2-10B2-747245D94B1D}"/>
          </ac:picMkLst>
        </pc:picChg>
        <pc:picChg chg="add mod">
          <ac:chgData name="Avni Shrivastava" userId="af726683ce7a30a5" providerId="LiveId" clId="{E6B9A0B3-0DEA-4470-B9D0-6752506BD5DF}" dt="2023-05-14T18:49:56.678" v="4670" actId="1076"/>
          <ac:picMkLst>
            <pc:docMk/>
            <pc:sldMk cId="1266750194" sldId="290"/>
            <ac:picMk id="16" creationId="{72403925-C2D1-1968-D87C-84E674D6B5EA}"/>
          </ac:picMkLst>
        </pc:picChg>
        <pc:picChg chg="add mod">
          <ac:chgData name="Avni Shrivastava" userId="af726683ce7a30a5" providerId="LiveId" clId="{E6B9A0B3-0DEA-4470-B9D0-6752506BD5DF}" dt="2023-05-14T18:50:08.867" v="4672" actId="1076"/>
          <ac:picMkLst>
            <pc:docMk/>
            <pc:sldMk cId="1266750194" sldId="290"/>
            <ac:picMk id="17" creationId="{AE945B48-8090-14DE-B571-036DFE524944}"/>
          </ac:picMkLst>
        </pc:picChg>
      </pc:sldChg>
      <pc:sldChg chg="addSp delSp modSp add mod modClrScheme chgLayout">
        <pc:chgData name="Avni Shrivastava" userId="af726683ce7a30a5" providerId="LiveId" clId="{E6B9A0B3-0DEA-4470-B9D0-6752506BD5DF}" dt="2023-05-16T09:13:38.402" v="6342"/>
        <pc:sldMkLst>
          <pc:docMk/>
          <pc:sldMk cId="609070979" sldId="291"/>
        </pc:sldMkLst>
        <pc:spChg chg="del mod ord">
          <ac:chgData name="Avni Shrivastava" userId="af726683ce7a30a5" providerId="LiveId" clId="{E6B9A0B3-0DEA-4470-B9D0-6752506BD5DF}" dt="2023-05-15T08:39:07.585" v="5036" actId="21"/>
          <ac:spMkLst>
            <pc:docMk/>
            <pc:sldMk cId="609070979" sldId="291"/>
            <ac:spMk id="2" creationId="{10F9F51E-A3D5-4726-BACE-D5CDD8A46429}"/>
          </ac:spMkLst>
        </pc:spChg>
        <pc:spChg chg="add del mod">
          <ac:chgData name="Avni Shrivastava" userId="af726683ce7a30a5" providerId="LiveId" clId="{E6B9A0B3-0DEA-4470-B9D0-6752506BD5DF}" dt="2023-05-16T09:13:38.402" v="6342"/>
          <ac:spMkLst>
            <pc:docMk/>
            <pc:sldMk cId="609070979" sldId="291"/>
            <ac:spMk id="2" creationId="{D9C3A602-7910-2D59-86ED-26044871488D}"/>
          </ac:spMkLst>
        </pc:spChg>
        <pc:spChg chg="add del mod">
          <ac:chgData name="Avni Shrivastava" userId="af726683ce7a30a5" providerId="LiveId" clId="{E6B9A0B3-0DEA-4470-B9D0-6752506BD5DF}" dt="2023-05-16T09:13:38.402" v="6342"/>
          <ac:spMkLst>
            <pc:docMk/>
            <pc:sldMk cId="609070979" sldId="291"/>
            <ac:spMk id="3" creationId="{69D0995A-4FFF-7FD5-0A48-AF5D164B5EE5}"/>
          </ac:spMkLst>
        </pc:spChg>
        <pc:spChg chg="add del mod">
          <ac:chgData name="Avni Shrivastava" userId="af726683ce7a30a5" providerId="LiveId" clId="{E6B9A0B3-0DEA-4470-B9D0-6752506BD5DF}" dt="2023-05-16T09:13:38.402" v="6342"/>
          <ac:spMkLst>
            <pc:docMk/>
            <pc:sldMk cId="609070979" sldId="291"/>
            <ac:spMk id="4" creationId="{BF4AD00A-2BF5-FCB4-051D-6203B9C636DE}"/>
          </ac:spMkLst>
        </pc:spChg>
        <pc:spChg chg="del mod ord">
          <ac:chgData name="Avni Shrivastava" userId="af726683ce7a30a5" providerId="LiveId" clId="{E6B9A0B3-0DEA-4470-B9D0-6752506BD5DF}" dt="2023-05-15T08:38:45.945" v="5030" actId="21"/>
          <ac:spMkLst>
            <pc:docMk/>
            <pc:sldMk cId="609070979" sldId="291"/>
            <ac:spMk id="5" creationId="{F91501E1-4EA1-44EB-AF62-6F74678A2331}"/>
          </ac:spMkLst>
        </pc:spChg>
        <pc:spChg chg="mod ord">
          <ac:chgData name="Avni Shrivastava" userId="af726683ce7a30a5" providerId="LiveId" clId="{E6B9A0B3-0DEA-4470-B9D0-6752506BD5DF}" dt="2023-05-16T09:13:38.402" v="6342"/>
          <ac:spMkLst>
            <pc:docMk/>
            <pc:sldMk cId="609070979" sldId="291"/>
            <ac:spMk id="7" creationId="{532C5D74-7E71-4488-B3EF-73A86F046614}"/>
          </ac:spMkLst>
        </pc:spChg>
        <pc:picChg chg="mod">
          <ac:chgData name="Avni Shrivastava" userId="af726683ce7a30a5" providerId="LiveId" clId="{E6B9A0B3-0DEA-4470-B9D0-6752506BD5DF}" dt="2023-05-15T08:38:54.914" v="5032" actId="1076"/>
          <ac:picMkLst>
            <pc:docMk/>
            <pc:sldMk cId="609070979" sldId="291"/>
            <ac:picMk id="6" creationId="{422668F2-CD93-1632-A418-0CB495890EC4}"/>
          </ac:picMkLst>
        </pc:picChg>
        <pc:picChg chg="mod">
          <ac:chgData name="Avni Shrivastava" userId="af726683ce7a30a5" providerId="LiveId" clId="{E6B9A0B3-0DEA-4470-B9D0-6752506BD5DF}" dt="2023-05-15T08:38:49.794" v="5031" actId="1076"/>
          <ac:picMkLst>
            <pc:docMk/>
            <pc:sldMk cId="609070979" sldId="291"/>
            <ac:picMk id="8" creationId="{799BBF01-64AE-F861-69C0-BA5606438BCF}"/>
          </ac:picMkLst>
        </pc:picChg>
        <pc:picChg chg="mod ord modCrop">
          <ac:chgData name="Avni Shrivastava" userId="af726683ce7a30a5" providerId="LiveId" clId="{E6B9A0B3-0DEA-4470-B9D0-6752506BD5DF}" dt="2023-05-16T09:13:38.402" v="6342"/>
          <ac:picMkLst>
            <pc:docMk/>
            <pc:sldMk cId="609070979" sldId="291"/>
            <ac:picMk id="13" creationId="{0F592D48-BD9D-3AEB-58B4-ABA5D988A968}"/>
          </ac:picMkLst>
        </pc:picChg>
      </pc:sldChg>
      <pc:sldChg chg="addSp delSp modSp new del mod setBg">
        <pc:chgData name="Avni Shrivastava" userId="af726683ce7a30a5" providerId="LiveId" clId="{E6B9A0B3-0DEA-4470-B9D0-6752506BD5DF}" dt="2023-05-16T09:34:45.738" v="6472" actId="2696"/>
        <pc:sldMkLst>
          <pc:docMk/>
          <pc:sldMk cId="768830461" sldId="292"/>
        </pc:sldMkLst>
        <pc:spChg chg="mod">
          <ac:chgData name="Avni Shrivastava" userId="af726683ce7a30a5" providerId="LiveId" clId="{E6B9A0B3-0DEA-4470-B9D0-6752506BD5DF}" dt="2023-05-16T09:13:38.402" v="6342"/>
          <ac:spMkLst>
            <pc:docMk/>
            <pc:sldMk cId="768830461" sldId="292"/>
            <ac:spMk id="2" creationId="{F90DCC10-9334-8353-7579-3D0EE916CCEE}"/>
          </ac:spMkLst>
        </pc:spChg>
        <pc:spChg chg="add mod">
          <ac:chgData name="Avni Shrivastava" userId="af726683ce7a30a5" providerId="LiveId" clId="{E6B9A0B3-0DEA-4470-B9D0-6752506BD5DF}" dt="2023-05-15T10:36:10.117" v="5584" actId="20577"/>
          <ac:spMkLst>
            <pc:docMk/>
            <pc:sldMk cId="768830461" sldId="292"/>
            <ac:spMk id="5" creationId="{A4D27843-9130-F887-3404-FAC55BCDF272}"/>
          </ac:spMkLst>
        </pc:spChg>
        <pc:spChg chg="add mod">
          <ac:chgData name="Avni Shrivastava" userId="af726683ce7a30a5" providerId="LiveId" clId="{E6B9A0B3-0DEA-4470-B9D0-6752506BD5DF}" dt="2023-05-15T10:12:24.325" v="5565" actId="1076"/>
          <ac:spMkLst>
            <pc:docMk/>
            <pc:sldMk cId="768830461" sldId="292"/>
            <ac:spMk id="6" creationId="{22D389E0-E5A4-73EB-2D55-902189867B90}"/>
          </ac:spMkLst>
        </pc:spChg>
        <pc:spChg chg="add mod">
          <ac:chgData name="Avni Shrivastava" userId="af726683ce7a30a5" providerId="LiveId" clId="{E6B9A0B3-0DEA-4470-B9D0-6752506BD5DF}" dt="2023-05-15T10:11:57.083" v="5564" actId="1076"/>
          <ac:spMkLst>
            <pc:docMk/>
            <pc:sldMk cId="768830461" sldId="292"/>
            <ac:spMk id="7" creationId="{77C77C01-76B6-D648-7A62-1F18962138E4}"/>
          </ac:spMkLst>
        </pc:spChg>
        <pc:spChg chg="add mod">
          <ac:chgData name="Avni Shrivastava" userId="af726683ce7a30a5" providerId="LiveId" clId="{E6B9A0B3-0DEA-4470-B9D0-6752506BD5DF}" dt="2023-05-15T10:10:58.256" v="5559" actId="1076"/>
          <ac:spMkLst>
            <pc:docMk/>
            <pc:sldMk cId="768830461" sldId="292"/>
            <ac:spMk id="8" creationId="{96477797-94F8-B239-9AFA-C90132FA1A84}"/>
          </ac:spMkLst>
        </pc:spChg>
        <pc:spChg chg="add mod">
          <ac:chgData name="Avni Shrivastava" userId="af726683ce7a30a5" providerId="LiveId" clId="{E6B9A0B3-0DEA-4470-B9D0-6752506BD5DF}" dt="2023-05-15T09:33:23.426" v="5424" actId="1076"/>
          <ac:spMkLst>
            <pc:docMk/>
            <pc:sldMk cId="768830461" sldId="292"/>
            <ac:spMk id="9" creationId="{36EC1DF2-C72F-2242-B8FC-9F009940D86F}"/>
          </ac:spMkLst>
        </pc:spChg>
        <pc:spChg chg="add mod">
          <ac:chgData name="Avni Shrivastava" userId="af726683ce7a30a5" providerId="LiveId" clId="{E6B9A0B3-0DEA-4470-B9D0-6752506BD5DF}" dt="2023-05-15T10:12:34.571" v="5567" actId="1076"/>
          <ac:spMkLst>
            <pc:docMk/>
            <pc:sldMk cId="768830461" sldId="292"/>
            <ac:spMk id="10" creationId="{E97138C0-FC27-3BD1-6440-FB1B162617D2}"/>
          </ac:spMkLst>
        </pc:spChg>
        <pc:spChg chg="add mod">
          <ac:chgData name="Avni Shrivastava" userId="af726683ce7a30a5" providerId="LiveId" clId="{E6B9A0B3-0DEA-4470-B9D0-6752506BD5DF}" dt="2023-05-15T10:11:19.511" v="5561" actId="1076"/>
          <ac:spMkLst>
            <pc:docMk/>
            <pc:sldMk cId="768830461" sldId="292"/>
            <ac:spMk id="11" creationId="{5E98A4A8-6367-1F0D-2245-A689B7C70433}"/>
          </ac:spMkLst>
        </pc:spChg>
        <pc:spChg chg="add del mod">
          <ac:chgData name="Avni Shrivastava" userId="af726683ce7a30a5" providerId="LiveId" clId="{E6B9A0B3-0DEA-4470-B9D0-6752506BD5DF}" dt="2023-05-16T09:08:32.193" v="6331" actId="11529"/>
          <ac:spMkLst>
            <pc:docMk/>
            <pc:sldMk cId="768830461" sldId="292"/>
            <ac:spMk id="12" creationId="{458685E5-C2F7-9E3A-7312-4F41F2361054}"/>
          </ac:spMkLst>
        </pc:spChg>
        <pc:spChg chg="add del mod">
          <ac:chgData name="Avni Shrivastava" userId="af726683ce7a30a5" providerId="LiveId" clId="{E6B9A0B3-0DEA-4470-B9D0-6752506BD5DF}" dt="2023-05-16T09:13:38.402" v="6342"/>
          <ac:spMkLst>
            <pc:docMk/>
            <pc:sldMk cId="768830461" sldId="292"/>
            <ac:spMk id="14" creationId="{AC226580-6BFB-B0C2-788C-2B7924A5A036}"/>
          </ac:spMkLst>
        </pc:spChg>
        <pc:picChg chg="add mod">
          <ac:chgData name="Avni Shrivastava" userId="af726683ce7a30a5" providerId="LiveId" clId="{E6B9A0B3-0DEA-4470-B9D0-6752506BD5DF}" dt="2023-05-15T08:44:27.729" v="5103" actId="14100"/>
          <ac:picMkLst>
            <pc:docMk/>
            <pc:sldMk cId="768830461" sldId="292"/>
            <ac:picMk id="3" creationId="{DF0CCC49-08F8-8602-A0F5-5CEF76AD10C7}"/>
          </ac:picMkLst>
        </pc:picChg>
        <pc:picChg chg="add mod">
          <ac:chgData name="Avni Shrivastava" userId="af726683ce7a30a5" providerId="LiveId" clId="{E6B9A0B3-0DEA-4470-B9D0-6752506BD5DF}" dt="2023-05-15T08:44:21.999" v="5102" actId="1076"/>
          <ac:picMkLst>
            <pc:docMk/>
            <pc:sldMk cId="768830461" sldId="292"/>
            <ac:picMk id="4" creationId="{D137EA86-E718-79EE-7376-64E5BA9C4D71}"/>
          </ac:picMkLst>
        </pc:picChg>
        <pc:picChg chg="add del">
          <ac:chgData name="Avni Shrivastava" userId="af726683ce7a30a5" providerId="LiveId" clId="{E6B9A0B3-0DEA-4470-B9D0-6752506BD5DF}" dt="2023-05-15T09:26:37.038" v="5380" actId="21"/>
          <ac:picMkLst>
            <pc:docMk/>
            <pc:sldMk cId="768830461" sldId="292"/>
            <ac:picMk id="12" creationId="{C79AAB37-B808-481E-CE11-2BAF80756F5C}"/>
          </ac:picMkLst>
        </pc:picChg>
        <pc:picChg chg="add mod modCrop">
          <ac:chgData name="Avni Shrivastava" userId="af726683ce7a30a5" providerId="LiveId" clId="{E6B9A0B3-0DEA-4470-B9D0-6752506BD5DF}" dt="2023-05-16T09:23:04.320" v="6421" actId="1076"/>
          <ac:picMkLst>
            <pc:docMk/>
            <pc:sldMk cId="768830461" sldId="292"/>
            <ac:picMk id="13" creationId="{119F6CA5-FFE4-8108-1028-202CC971BA7B}"/>
          </ac:picMkLst>
        </pc:picChg>
        <pc:picChg chg="add del mod">
          <ac:chgData name="Avni Shrivastava" userId="af726683ce7a30a5" providerId="LiveId" clId="{E6B9A0B3-0DEA-4470-B9D0-6752506BD5DF}" dt="2023-05-15T09:34:41.145" v="5442" actId="21"/>
          <ac:picMkLst>
            <pc:docMk/>
            <pc:sldMk cId="768830461" sldId="292"/>
            <ac:picMk id="14" creationId="{B682C5F1-5A4A-ADD9-16ED-8EBEB66FE3DE}"/>
          </ac:picMkLst>
        </pc:picChg>
        <pc:picChg chg="add del mod">
          <ac:chgData name="Avni Shrivastava" userId="af726683ce7a30a5" providerId="LiveId" clId="{E6B9A0B3-0DEA-4470-B9D0-6752506BD5DF}" dt="2023-05-15T09:33:17.075" v="5423" actId="21"/>
          <ac:picMkLst>
            <pc:docMk/>
            <pc:sldMk cId="768830461" sldId="292"/>
            <ac:picMk id="15" creationId="{135A3E67-A1F2-0DAF-4A61-F54E1F5C1696}"/>
          </ac:picMkLst>
        </pc:picChg>
        <pc:picChg chg="add mod">
          <ac:chgData name="Avni Shrivastava" userId="af726683ce7a30a5" providerId="LiveId" clId="{E6B9A0B3-0DEA-4470-B9D0-6752506BD5DF}" dt="2023-05-16T09:23:05.024" v="6422" actId="1076"/>
          <ac:picMkLst>
            <pc:docMk/>
            <pc:sldMk cId="768830461" sldId="292"/>
            <ac:picMk id="16" creationId="{DD08DC91-A5BE-90F0-FC96-8EE2C6B3621A}"/>
          </ac:picMkLst>
        </pc:picChg>
        <pc:picChg chg="add mod">
          <ac:chgData name="Avni Shrivastava" userId="af726683ce7a30a5" providerId="LiveId" clId="{E6B9A0B3-0DEA-4470-B9D0-6752506BD5DF}" dt="2023-05-16T09:04:28.317" v="6315" actId="14100"/>
          <ac:picMkLst>
            <pc:docMk/>
            <pc:sldMk cId="768830461" sldId="292"/>
            <ac:picMk id="17" creationId="{515A41C1-E473-6977-00EF-25467C74040A}"/>
          </ac:picMkLst>
        </pc:picChg>
      </pc:sldChg>
      <pc:sldChg chg="modSp add del mod">
        <pc:chgData name="Avni Shrivastava" userId="af726683ce7a30a5" providerId="LiveId" clId="{E6B9A0B3-0DEA-4470-B9D0-6752506BD5DF}" dt="2023-05-16T08:35:29.749" v="6062" actId="2696"/>
        <pc:sldMkLst>
          <pc:docMk/>
          <pc:sldMk cId="2514842868" sldId="293"/>
        </pc:sldMkLst>
        <pc:spChg chg="mod">
          <ac:chgData name="Avni Shrivastava" userId="af726683ce7a30a5" providerId="LiveId" clId="{E6B9A0B3-0DEA-4470-B9D0-6752506BD5DF}" dt="2023-05-16T08:12:59.304" v="5726" actId="20577"/>
          <ac:spMkLst>
            <pc:docMk/>
            <pc:sldMk cId="2514842868" sldId="293"/>
            <ac:spMk id="2" creationId="{F024947D-CE1E-4F78-B383-8733CA1A5C2E}"/>
          </ac:spMkLst>
        </pc:spChg>
        <pc:spChg chg="mod">
          <ac:chgData name="Avni Shrivastava" userId="af726683ce7a30a5" providerId="LiveId" clId="{E6B9A0B3-0DEA-4470-B9D0-6752506BD5DF}" dt="2023-05-16T08:16:52.901" v="5742" actId="20577"/>
          <ac:spMkLst>
            <pc:docMk/>
            <pc:sldMk cId="2514842868" sldId="293"/>
            <ac:spMk id="9" creationId="{D087BAE8-0582-F870-6450-46D183D1CEB9}"/>
          </ac:spMkLst>
        </pc:spChg>
      </pc:sldChg>
      <pc:sldChg chg="add del">
        <pc:chgData name="Avni Shrivastava" userId="af726683ce7a30a5" providerId="LiveId" clId="{E6B9A0B3-0DEA-4470-B9D0-6752506BD5DF}" dt="2023-05-16T08:19:56.116" v="5750" actId="2696"/>
        <pc:sldMkLst>
          <pc:docMk/>
          <pc:sldMk cId="1496355037" sldId="294"/>
        </pc:sldMkLst>
      </pc:sldChg>
      <pc:sldChg chg="modSp add mod">
        <pc:chgData name="Avni Shrivastava" userId="af726683ce7a30a5" providerId="LiveId" clId="{E6B9A0B3-0DEA-4470-B9D0-6752506BD5DF}" dt="2023-05-16T08:26:20.917" v="5890" actId="1076"/>
        <pc:sldMkLst>
          <pc:docMk/>
          <pc:sldMk cId="1254981394" sldId="295"/>
        </pc:sldMkLst>
        <pc:spChg chg="mod">
          <ac:chgData name="Avni Shrivastava" userId="af726683ce7a30a5" providerId="LiveId" clId="{E6B9A0B3-0DEA-4470-B9D0-6752506BD5DF}" dt="2023-05-16T08:20:34.777" v="5792" actId="20577"/>
          <ac:spMkLst>
            <pc:docMk/>
            <pc:sldMk cId="1254981394" sldId="295"/>
            <ac:spMk id="2" creationId="{3CD0F6F5-CBF2-623A-BB7E-5E9C81B3BD01}"/>
          </ac:spMkLst>
        </pc:spChg>
        <pc:spChg chg="mod">
          <ac:chgData name="Avni Shrivastava" userId="af726683ce7a30a5" providerId="LiveId" clId="{E6B9A0B3-0DEA-4470-B9D0-6752506BD5DF}" dt="2023-05-16T08:26:20.917" v="5890" actId="1076"/>
          <ac:spMkLst>
            <pc:docMk/>
            <pc:sldMk cId="1254981394" sldId="295"/>
            <ac:spMk id="6" creationId="{326D33B8-193D-594D-8154-FEEBDC1B4942}"/>
          </ac:spMkLst>
        </pc:spChg>
      </pc:sldChg>
      <pc:sldChg chg="modSp add mod">
        <pc:chgData name="Avni Shrivastava" userId="af726683ce7a30a5" providerId="LiveId" clId="{E6B9A0B3-0DEA-4470-B9D0-6752506BD5DF}" dt="2023-05-16T08:29:58.024" v="5987" actId="2710"/>
        <pc:sldMkLst>
          <pc:docMk/>
          <pc:sldMk cId="846483668" sldId="296"/>
        </pc:sldMkLst>
        <pc:spChg chg="mod">
          <ac:chgData name="Avni Shrivastava" userId="af726683ce7a30a5" providerId="LiveId" clId="{E6B9A0B3-0DEA-4470-B9D0-6752506BD5DF}" dt="2023-05-16T08:20:17.487" v="5775" actId="20577"/>
          <ac:spMkLst>
            <pc:docMk/>
            <pc:sldMk cId="846483668" sldId="296"/>
            <ac:spMk id="2" creationId="{3CD0F6F5-CBF2-623A-BB7E-5E9C81B3BD01}"/>
          </ac:spMkLst>
        </pc:spChg>
        <pc:spChg chg="mod">
          <ac:chgData name="Avni Shrivastava" userId="af726683ce7a30a5" providerId="LiveId" clId="{E6B9A0B3-0DEA-4470-B9D0-6752506BD5DF}" dt="2023-05-16T08:29:58.024" v="5987" actId="2710"/>
          <ac:spMkLst>
            <pc:docMk/>
            <pc:sldMk cId="846483668" sldId="296"/>
            <ac:spMk id="6" creationId="{326D33B8-193D-594D-8154-FEEBDC1B4942}"/>
          </ac:spMkLst>
        </pc:spChg>
      </pc:sldChg>
      <pc:sldChg chg="modSp add del mod">
        <pc:chgData name="Avni Shrivastava" userId="af726683ce7a30a5" providerId="LiveId" clId="{E6B9A0B3-0DEA-4470-B9D0-6752506BD5DF}" dt="2023-05-16T08:43:57.513" v="6126" actId="2696"/>
        <pc:sldMkLst>
          <pc:docMk/>
          <pc:sldMk cId="2243995095" sldId="297"/>
        </pc:sldMkLst>
        <pc:spChg chg="mod">
          <ac:chgData name="Avni Shrivastava" userId="af726683ce7a30a5" providerId="LiveId" clId="{E6B9A0B3-0DEA-4470-B9D0-6752506BD5DF}" dt="2023-05-16T08:22:57.282" v="5823" actId="20577"/>
          <ac:spMkLst>
            <pc:docMk/>
            <pc:sldMk cId="2243995095" sldId="297"/>
            <ac:spMk id="2" creationId="{3CD0F6F5-CBF2-623A-BB7E-5E9C81B3BD01}"/>
          </ac:spMkLst>
        </pc:spChg>
        <pc:spChg chg="mod">
          <ac:chgData name="Avni Shrivastava" userId="af726683ce7a30a5" providerId="LiveId" clId="{E6B9A0B3-0DEA-4470-B9D0-6752506BD5DF}" dt="2023-05-16T08:24:32.718" v="5867" actId="2710"/>
          <ac:spMkLst>
            <pc:docMk/>
            <pc:sldMk cId="2243995095" sldId="297"/>
            <ac:spMk id="6" creationId="{326D33B8-193D-594D-8154-FEEBDC1B4942}"/>
          </ac:spMkLst>
        </pc:spChg>
      </pc:sldChg>
      <pc:sldChg chg="addSp delSp modSp add mod ord modClrScheme chgLayout">
        <pc:chgData name="Avni Shrivastava" userId="af726683ce7a30a5" providerId="LiveId" clId="{E6B9A0B3-0DEA-4470-B9D0-6752506BD5DF}" dt="2023-05-16T09:14:08.202" v="6344" actId="20577"/>
        <pc:sldMkLst>
          <pc:docMk/>
          <pc:sldMk cId="3645430532" sldId="298"/>
        </pc:sldMkLst>
        <pc:spChg chg="del mod">
          <ac:chgData name="Avni Shrivastava" userId="af726683ce7a30a5" providerId="LiveId" clId="{E6B9A0B3-0DEA-4470-B9D0-6752506BD5DF}" dt="2023-05-16T08:32:08.742" v="6000" actId="478"/>
          <ac:spMkLst>
            <pc:docMk/>
            <pc:sldMk cId="3645430532" sldId="298"/>
            <ac:spMk id="2" creationId="{998EF7BD-FE81-4B20-8DC5-0B3EB736F9F8}"/>
          </ac:spMkLst>
        </pc:spChg>
        <pc:spChg chg="add mod ord">
          <ac:chgData name="Avni Shrivastava" userId="af726683ce7a30a5" providerId="LiveId" clId="{E6B9A0B3-0DEA-4470-B9D0-6752506BD5DF}" dt="2023-05-16T09:14:08.202" v="6344" actId="20577"/>
          <ac:spMkLst>
            <pc:docMk/>
            <pc:sldMk cId="3645430532" sldId="298"/>
            <ac:spMk id="3" creationId="{1620F69E-BB59-6BC0-E4A5-AD6632D184B6}"/>
          </ac:spMkLst>
        </pc:spChg>
        <pc:spChg chg="add mod ord">
          <ac:chgData name="Avni Shrivastava" userId="af726683ce7a30a5" providerId="LiveId" clId="{E6B9A0B3-0DEA-4470-B9D0-6752506BD5DF}" dt="2023-05-16T08:45:32.028" v="6161" actId="20577"/>
          <ac:spMkLst>
            <pc:docMk/>
            <pc:sldMk cId="3645430532" sldId="298"/>
            <ac:spMk id="6" creationId="{C3B25DC6-D8F7-3928-12F5-61C332F6E7A5}"/>
          </ac:spMkLst>
        </pc:spChg>
        <pc:spChg chg="add del mod ord">
          <ac:chgData name="Avni Shrivastava" userId="af726683ce7a30a5" providerId="LiveId" clId="{E6B9A0B3-0DEA-4470-B9D0-6752506BD5DF}" dt="2023-05-16T08:40:44.023" v="6105"/>
          <ac:spMkLst>
            <pc:docMk/>
            <pc:sldMk cId="3645430532" sldId="298"/>
            <ac:spMk id="8" creationId="{5426734A-1C2D-D1AC-7CC1-62748CB29F6B}"/>
          </ac:spMkLst>
        </pc:spChg>
        <pc:picChg chg="mod">
          <ac:chgData name="Avni Shrivastava" userId="af726683ce7a30a5" providerId="LiveId" clId="{E6B9A0B3-0DEA-4470-B9D0-6752506BD5DF}" dt="2023-05-16T08:34:37.099" v="6038" actId="1076"/>
          <ac:picMkLst>
            <pc:docMk/>
            <pc:sldMk cId="3645430532" sldId="298"/>
            <ac:picMk id="4" creationId="{A55473E8-BC39-E5C6-2E15-DECEBB453C77}"/>
          </ac:picMkLst>
        </pc:picChg>
        <pc:picChg chg="mod">
          <ac:chgData name="Avni Shrivastava" userId="af726683ce7a30a5" providerId="LiveId" clId="{E6B9A0B3-0DEA-4470-B9D0-6752506BD5DF}" dt="2023-05-16T08:34:21.631" v="6036" actId="1076"/>
          <ac:picMkLst>
            <pc:docMk/>
            <pc:sldMk cId="3645430532" sldId="298"/>
            <ac:picMk id="5" creationId="{B2A6C168-C6D0-73AA-8EAF-EEAF51318348}"/>
          </ac:picMkLst>
        </pc:picChg>
        <pc:picChg chg="add del">
          <ac:chgData name="Avni Shrivastava" userId="af726683ce7a30a5" providerId="LiveId" clId="{E6B9A0B3-0DEA-4470-B9D0-6752506BD5DF}" dt="2023-05-16T08:33:33.621" v="6019" actId="21"/>
          <ac:picMkLst>
            <pc:docMk/>
            <pc:sldMk cId="3645430532" sldId="298"/>
            <ac:picMk id="7" creationId="{8E3584D6-BDA7-50E8-B620-79AAE71E3A7C}"/>
          </ac:picMkLst>
        </pc:picChg>
        <pc:picChg chg="add mod">
          <ac:chgData name="Avni Shrivastava" userId="af726683ce7a30a5" providerId="LiveId" clId="{E6B9A0B3-0DEA-4470-B9D0-6752506BD5DF}" dt="2023-05-16T08:40:44.023" v="6105"/>
          <ac:picMkLst>
            <pc:docMk/>
            <pc:sldMk cId="3645430532" sldId="298"/>
            <ac:picMk id="10" creationId="{FB7E5F5D-BA47-2773-3631-8D6D3C072646}"/>
          </ac:picMkLst>
        </pc:picChg>
        <pc:picChg chg="del mod ord">
          <ac:chgData name="Avni Shrivastava" userId="af726683ce7a30a5" providerId="LiveId" clId="{E6B9A0B3-0DEA-4470-B9D0-6752506BD5DF}" dt="2023-05-16T08:32:43.380" v="6008" actId="21"/>
          <ac:picMkLst>
            <pc:docMk/>
            <pc:sldMk cId="3645430532" sldId="298"/>
            <ac:picMk id="12" creationId="{EF9C6B69-3FAE-0F65-5144-3A25FFB1BDC8}"/>
          </ac:picMkLst>
        </pc:picChg>
      </pc:sldChg>
      <pc:sldChg chg="addSp delSp modSp add mod modClrScheme chgLayout">
        <pc:chgData name="Avni Shrivastava" userId="af726683ce7a30a5" providerId="LiveId" clId="{E6B9A0B3-0DEA-4470-B9D0-6752506BD5DF}" dt="2023-05-16T08:49:06.647" v="6201" actId="1076"/>
        <pc:sldMkLst>
          <pc:docMk/>
          <pc:sldMk cId="2283993518" sldId="299"/>
        </pc:sldMkLst>
        <pc:spChg chg="mod ord">
          <ac:chgData name="Avni Shrivastava" userId="af726683ce7a30a5" providerId="LiveId" clId="{E6B9A0B3-0DEA-4470-B9D0-6752506BD5DF}" dt="2023-05-16T08:39:38.318" v="6097" actId="1076"/>
          <ac:spMkLst>
            <pc:docMk/>
            <pc:sldMk cId="2283993518" sldId="299"/>
            <ac:spMk id="3" creationId="{1620F69E-BB59-6BC0-E4A5-AD6632D184B6}"/>
          </ac:spMkLst>
        </pc:spChg>
        <pc:spChg chg="mod ord">
          <ac:chgData name="Avni Shrivastava" userId="af726683ce7a30a5" providerId="LiveId" clId="{E6B9A0B3-0DEA-4470-B9D0-6752506BD5DF}" dt="2023-05-16T08:49:06.647" v="6201" actId="1076"/>
          <ac:spMkLst>
            <pc:docMk/>
            <pc:sldMk cId="2283993518" sldId="299"/>
            <ac:spMk id="6" creationId="{C3B25DC6-D8F7-3928-12F5-61C332F6E7A5}"/>
          </ac:spMkLst>
        </pc:spChg>
        <pc:spChg chg="add del mod ord">
          <ac:chgData name="Avni Shrivastava" userId="af726683ce7a30a5" providerId="LiveId" clId="{E6B9A0B3-0DEA-4470-B9D0-6752506BD5DF}" dt="2023-05-16T08:38:30.170" v="6078"/>
          <ac:spMkLst>
            <pc:docMk/>
            <pc:sldMk cId="2283993518" sldId="299"/>
            <ac:spMk id="8" creationId="{E62F4B5D-1B47-16D0-15CB-659166DF36F3}"/>
          </ac:spMkLst>
        </pc:spChg>
        <pc:spChg chg="add del mod">
          <ac:chgData name="Avni Shrivastava" userId="af726683ce7a30a5" providerId="LiveId" clId="{E6B9A0B3-0DEA-4470-B9D0-6752506BD5DF}" dt="2023-05-16T08:38:59.323" v="6081" actId="931"/>
          <ac:spMkLst>
            <pc:docMk/>
            <pc:sldMk cId="2283993518" sldId="299"/>
            <ac:spMk id="11" creationId="{6E2595D9-0614-8FA6-42B5-446DE9D1A358}"/>
          </ac:spMkLst>
        </pc:spChg>
        <pc:spChg chg="add del mod">
          <ac:chgData name="Avni Shrivastava" userId="af726683ce7a30a5" providerId="LiveId" clId="{E6B9A0B3-0DEA-4470-B9D0-6752506BD5DF}" dt="2023-05-16T08:42:08.670" v="6107" actId="931"/>
          <ac:spMkLst>
            <pc:docMk/>
            <pc:sldMk cId="2283993518" sldId="299"/>
            <ac:spMk id="15" creationId="{B6E61968-1D45-F1B5-7061-2A1BCA70EB94}"/>
          </ac:spMkLst>
        </pc:spChg>
        <pc:grpChg chg="mod">
          <ac:chgData name="Avni Shrivastava" userId="af726683ce7a30a5" providerId="LiveId" clId="{E6B9A0B3-0DEA-4470-B9D0-6752506BD5DF}" dt="2023-05-16T08:47:30.927" v="6172"/>
          <ac:grpSpMkLst>
            <pc:docMk/>
            <pc:sldMk cId="2283993518" sldId="299"/>
            <ac:grpSpMk id="23" creationId="{AE1B0E3C-52DD-DE1C-C34C-76F2652BF2BB}"/>
          </ac:grpSpMkLst>
        </pc:grpChg>
        <pc:grpChg chg="mod">
          <ac:chgData name="Avni Shrivastava" userId="af726683ce7a30a5" providerId="LiveId" clId="{E6B9A0B3-0DEA-4470-B9D0-6752506BD5DF}" dt="2023-05-16T08:47:59.382" v="6183"/>
          <ac:grpSpMkLst>
            <pc:docMk/>
            <pc:sldMk cId="2283993518" sldId="299"/>
            <ac:grpSpMk id="31" creationId="{A6B156B8-5124-8C4E-9C0B-39C29A1179A3}"/>
          </ac:grpSpMkLst>
        </pc:grpChg>
        <pc:picChg chg="add del mod">
          <ac:chgData name="Avni Shrivastava" userId="af726683ce7a30a5" providerId="LiveId" clId="{E6B9A0B3-0DEA-4470-B9D0-6752506BD5DF}" dt="2023-05-16T08:38:17.099" v="6076" actId="21"/>
          <ac:picMkLst>
            <pc:docMk/>
            <pc:sldMk cId="2283993518" sldId="299"/>
            <ac:picMk id="7" creationId="{E65CC5CC-A4E0-0B9A-3F21-F4C5E3F70246}"/>
          </ac:picMkLst>
        </pc:picChg>
        <pc:picChg chg="add del mod">
          <ac:chgData name="Avni Shrivastava" userId="af726683ce7a30a5" providerId="LiveId" clId="{E6B9A0B3-0DEA-4470-B9D0-6752506BD5DF}" dt="2023-05-16T08:38:36.858" v="6080" actId="21"/>
          <ac:picMkLst>
            <pc:docMk/>
            <pc:sldMk cId="2283993518" sldId="299"/>
            <ac:picMk id="9" creationId="{D2010B67-41C0-C7D2-6C8D-1A0DC4F719C7}"/>
          </ac:picMkLst>
        </pc:picChg>
        <pc:picChg chg="add del mod">
          <ac:chgData name="Avni Shrivastava" userId="af726683ce7a30a5" providerId="LiveId" clId="{E6B9A0B3-0DEA-4470-B9D0-6752506BD5DF}" dt="2023-05-16T08:41:59.438" v="6106" actId="21"/>
          <ac:picMkLst>
            <pc:docMk/>
            <pc:sldMk cId="2283993518" sldId="299"/>
            <ac:picMk id="13" creationId="{89B8BA7C-17A0-6654-C445-FC7BE9BB9EA9}"/>
          </ac:picMkLst>
        </pc:picChg>
        <pc:picChg chg="add mod">
          <ac:chgData name="Avni Shrivastava" userId="af726683ce7a30a5" providerId="LiveId" clId="{E6B9A0B3-0DEA-4470-B9D0-6752506BD5DF}" dt="2023-05-16T08:42:12.218" v="6110" actId="1076"/>
          <ac:picMkLst>
            <pc:docMk/>
            <pc:sldMk cId="2283993518" sldId="299"/>
            <ac:picMk id="17" creationId="{1BA0AA34-AFF9-54D7-19CB-2B390AA7B721}"/>
          </ac:picMkLst>
        </pc:picChg>
        <pc:inkChg chg="add del">
          <ac:chgData name="Avni Shrivastava" userId="af726683ce7a30a5" providerId="LiveId" clId="{E6B9A0B3-0DEA-4470-B9D0-6752506BD5DF}" dt="2023-05-16T08:47:00.287" v="6165" actId="9405"/>
          <ac:inkMkLst>
            <pc:docMk/>
            <pc:sldMk cId="2283993518" sldId="299"/>
            <ac:inkMk id="18" creationId="{B0DE1246-B1A0-356C-42F6-B3681721ABF9}"/>
          </ac:inkMkLst>
        </pc:inkChg>
        <pc:inkChg chg="add del">
          <ac:chgData name="Avni Shrivastava" userId="af726683ce7a30a5" providerId="LiveId" clId="{E6B9A0B3-0DEA-4470-B9D0-6752506BD5DF}" dt="2023-05-16T08:48:31.317" v="6197" actId="9405"/>
          <ac:inkMkLst>
            <pc:docMk/>
            <pc:sldMk cId="2283993518" sldId="299"/>
            <ac:inkMk id="19" creationId="{FDCD11C3-CEF9-B4E2-E919-09862E5BBF6A}"/>
          </ac:inkMkLst>
        </pc:inkChg>
        <pc:inkChg chg="add del">
          <ac:chgData name="Avni Shrivastava" userId="af726683ce7a30a5" providerId="LiveId" clId="{E6B9A0B3-0DEA-4470-B9D0-6752506BD5DF}" dt="2023-05-16T08:48:03.581" v="6190" actId="9405"/>
          <ac:inkMkLst>
            <pc:docMk/>
            <pc:sldMk cId="2283993518" sldId="299"/>
            <ac:inkMk id="20" creationId="{E1C20276-4316-B06E-A6A8-72636176B112}"/>
          </ac:inkMkLst>
        </pc:inkChg>
        <pc:inkChg chg="add del mod">
          <ac:chgData name="Avni Shrivastava" userId="af726683ce7a30a5" providerId="LiveId" clId="{E6B9A0B3-0DEA-4470-B9D0-6752506BD5DF}" dt="2023-05-16T08:47:32.390" v="6173" actId="9405"/>
          <ac:inkMkLst>
            <pc:docMk/>
            <pc:sldMk cId="2283993518" sldId="299"/>
            <ac:inkMk id="21" creationId="{42ADED61-CD30-C81B-3145-8FD116D9C019}"/>
          </ac:inkMkLst>
        </pc:inkChg>
        <pc:inkChg chg="add del mod">
          <ac:chgData name="Avni Shrivastava" userId="af726683ce7a30a5" providerId="LiveId" clId="{E6B9A0B3-0DEA-4470-B9D0-6752506BD5DF}" dt="2023-05-16T08:47:30.927" v="6172"/>
          <ac:inkMkLst>
            <pc:docMk/>
            <pc:sldMk cId="2283993518" sldId="299"/>
            <ac:inkMk id="22" creationId="{6CCC5D16-D101-4BC8-86C3-1ECED13C63F3}"/>
          </ac:inkMkLst>
        </pc:inkChg>
        <pc:inkChg chg="add del">
          <ac:chgData name="Avni Shrivastava" userId="af726683ce7a30a5" providerId="LiveId" clId="{E6B9A0B3-0DEA-4470-B9D0-6752506BD5DF}" dt="2023-05-16T08:48:03.177" v="6189" actId="9405"/>
          <ac:inkMkLst>
            <pc:docMk/>
            <pc:sldMk cId="2283993518" sldId="299"/>
            <ac:inkMk id="24" creationId="{06EF98DA-0EEB-55F6-EE43-66EF5935A1C3}"/>
          </ac:inkMkLst>
        </pc:inkChg>
        <pc:inkChg chg="add del">
          <ac:chgData name="Avni Shrivastava" userId="af726683ce7a30a5" providerId="LiveId" clId="{E6B9A0B3-0DEA-4470-B9D0-6752506BD5DF}" dt="2023-05-16T08:48:02.751" v="6188" actId="9405"/>
          <ac:inkMkLst>
            <pc:docMk/>
            <pc:sldMk cId="2283993518" sldId="299"/>
            <ac:inkMk id="25" creationId="{BBE31218-5696-4CA1-0C5E-DFEDBDF8F335}"/>
          </ac:inkMkLst>
        </pc:inkChg>
        <pc:inkChg chg="add del">
          <ac:chgData name="Avni Shrivastava" userId="af726683ce7a30a5" providerId="LiveId" clId="{E6B9A0B3-0DEA-4470-B9D0-6752506BD5DF}" dt="2023-05-16T08:48:02.297" v="6187" actId="9405"/>
          <ac:inkMkLst>
            <pc:docMk/>
            <pc:sldMk cId="2283993518" sldId="299"/>
            <ac:inkMk id="26" creationId="{9609B9B1-D890-65FD-0A62-DB7F2650AAF5}"/>
          </ac:inkMkLst>
        </pc:inkChg>
        <pc:inkChg chg="add del mod">
          <ac:chgData name="Avni Shrivastava" userId="af726683ce7a30a5" providerId="LiveId" clId="{E6B9A0B3-0DEA-4470-B9D0-6752506BD5DF}" dt="2023-05-16T08:48:01.778" v="6186" actId="9405"/>
          <ac:inkMkLst>
            <pc:docMk/>
            <pc:sldMk cId="2283993518" sldId="299"/>
            <ac:inkMk id="27" creationId="{40040E58-5B39-78C3-AE7F-F5D627EC503E}"/>
          </ac:inkMkLst>
        </pc:inkChg>
        <pc:inkChg chg="add del mod">
          <ac:chgData name="Avni Shrivastava" userId="af726683ce7a30a5" providerId="LiveId" clId="{E6B9A0B3-0DEA-4470-B9D0-6752506BD5DF}" dt="2023-05-16T08:48:00.807" v="6185" actId="9405"/>
          <ac:inkMkLst>
            <pc:docMk/>
            <pc:sldMk cId="2283993518" sldId="299"/>
            <ac:inkMk id="28" creationId="{856BD1A2-CE57-D6AB-14A2-32C775C143BB}"/>
          </ac:inkMkLst>
        </pc:inkChg>
        <pc:inkChg chg="add del mod">
          <ac:chgData name="Avni Shrivastava" userId="af726683ce7a30a5" providerId="LiveId" clId="{E6B9A0B3-0DEA-4470-B9D0-6752506BD5DF}" dt="2023-05-16T08:48:00.207" v="6184" actId="9405"/>
          <ac:inkMkLst>
            <pc:docMk/>
            <pc:sldMk cId="2283993518" sldId="299"/>
            <ac:inkMk id="29" creationId="{F12D8B94-CEE6-7574-4E6E-61CDD6C8C65B}"/>
          </ac:inkMkLst>
        </pc:inkChg>
        <pc:inkChg chg="add del mod">
          <ac:chgData name="Avni Shrivastava" userId="af726683ce7a30a5" providerId="LiveId" clId="{E6B9A0B3-0DEA-4470-B9D0-6752506BD5DF}" dt="2023-05-16T08:47:59.382" v="6183"/>
          <ac:inkMkLst>
            <pc:docMk/>
            <pc:sldMk cId="2283993518" sldId="299"/>
            <ac:inkMk id="30" creationId="{04AFF3F7-82B6-2C75-F523-2A7F2894CEBA}"/>
          </ac:inkMkLst>
        </pc:inkChg>
        <pc:inkChg chg="add del">
          <ac:chgData name="Avni Shrivastava" userId="af726683ce7a30a5" providerId="LiveId" clId="{E6B9A0B3-0DEA-4470-B9D0-6752506BD5DF}" dt="2023-05-16T08:48:30.259" v="6196" actId="9405"/>
          <ac:inkMkLst>
            <pc:docMk/>
            <pc:sldMk cId="2283993518" sldId="299"/>
            <ac:inkMk id="32" creationId="{4F9B4971-D9D4-0B53-DDBA-C9D75B6F3698}"/>
          </ac:inkMkLst>
        </pc:inkChg>
      </pc:sldChg>
      <pc:sldChg chg="addSp delSp modSp add del mod chgLayout">
        <pc:chgData name="Avni Shrivastava" userId="af726683ce7a30a5" providerId="LiveId" clId="{E6B9A0B3-0DEA-4470-B9D0-6752506BD5DF}" dt="2023-05-16T08:59:56.057" v="6273" actId="2696"/>
        <pc:sldMkLst>
          <pc:docMk/>
          <pc:sldMk cId="286355483" sldId="300"/>
        </pc:sldMkLst>
        <pc:spChg chg="mod ord">
          <ac:chgData name="Avni Shrivastava" userId="af726683ce7a30a5" providerId="LiveId" clId="{E6B9A0B3-0DEA-4470-B9D0-6752506BD5DF}" dt="2023-05-16T08:59:25.581" v="6269" actId="700"/>
          <ac:spMkLst>
            <pc:docMk/>
            <pc:sldMk cId="286355483" sldId="300"/>
            <ac:spMk id="3" creationId="{1620F69E-BB59-6BC0-E4A5-AD6632D184B6}"/>
          </ac:spMkLst>
        </pc:spChg>
        <pc:spChg chg="del mod">
          <ac:chgData name="Avni Shrivastava" userId="af726683ce7a30a5" providerId="LiveId" clId="{E6B9A0B3-0DEA-4470-B9D0-6752506BD5DF}" dt="2023-05-16T08:49:47.626" v="6225" actId="21"/>
          <ac:spMkLst>
            <pc:docMk/>
            <pc:sldMk cId="286355483" sldId="300"/>
            <ac:spMk id="6" creationId="{C3B25DC6-D8F7-3928-12F5-61C332F6E7A5}"/>
          </ac:spMkLst>
        </pc:spChg>
        <pc:spChg chg="add del mod">
          <ac:chgData name="Avni Shrivastava" userId="af726683ce7a30a5" providerId="LiveId" clId="{E6B9A0B3-0DEA-4470-B9D0-6752506BD5DF}" dt="2023-05-16T08:51:02.545" v="6230" actId="931"/>
          <ac:spMkLst>
            <pc:docMk/>
            <pc:sldMk cId="286355483" sldId="300"/>
            <ac:spMk id="7" creationId="{E24CC36B-6E5E-10CA-EA63-DC4FD7326BD9}"/>
          </ac:spMkLst>
        </pc:spChg>
        <pc:spChg chg="add del mod">
          <ac:chgData name="Avni Shrivastava" userId="af726683ce7a30a5" providerId="LiveId" clId="{E6B9A0B3-0DEA-4470-B9D0-6752506BD5DF}" dt="2023-05-16T08:55:05.896" v="6238" actId="22"/>
          <ac:spMkLst>
            <pc:docMk/>
            <pc:sldMk cId="286355483" sldId="300"/>
            <ac:spMk id="11" creationId="{F643E3DD-6312-E74C-31DC-5D1F2EF5E1A7}"/>
          </ac:spMkLst>
        </pc:spChg>
        <pc:spChg chg="add del mod">
          <ac:chgData name="Avni Shrivastava" userId="af726683ce7a30a5" providerId="LiveId" clId="{E6B9A0B3-0DEA-4470-B9D0-6752506BD5DF}" dt="2023-05-16T08:56:18.921" v="6240" actId="22"/>
          <ac:spMkLst>
            <pc:docMk/>
            <pc:sldMk cId="286355483" sldId="300"/>
            <ac:spMk id="18" creationId="{0C53BA5E-D87B-C765-4239-997C93D1CD57}"/>
          </ac:spMkLst>
        </pc:spChg>
        <pc:spChg chg="add del mod ord">
          <ac:chgData name="Avni Shrivastava" userId="af726683ce7a30a5" providerId="LiveId" clId="{E6B9A0B3-0DEA-4470-B9D0-6752506BD5DF}" dt="2023-05-16T08:59:25.581" v="6269" actId="700"/>
          <ac:spMkLst>
            <pc:docMk/>
            <pc:sldMk cId="286355483" sldId="300"/>
            <ac:spMk id="28" creationId="{A04F14DB-0C6C-7E92-3F3A-F32FABFEDF8F}"/>
          </ac:spMkLst>
        </pc:spChg>
        <pc:spChg chg="add mod ord">
          <ac:chgData name="Avni Shrivastava" userId="af726683ce7a30a5" providerId="LiveId" clId="{E6B9A0B3-0DEA-4470-B9D0-6752506BD5DF}" dt="2023-05-16T08:59:25.581" v="6269" actId="700"/>
          <ac:spMkLst>
            <pc:docMk/>
            <pc:sldMk cId="286355483" sldId="300"/>
            <ac:spMk id="29" creationId="{72CBA046-9914-A094-F70F-CA10054F68F4}"/>
          </ac:spMkLst>
        </pc:spChg>
        <pc:picChg chg="add del mod">
          <ac:chgData name="Avni Shrivastava" userId="af726683ce7a30a5" providerId="LiveId" clId="{E6B9A0B3-0DEA-4470-B9D0-6752506BD5DF}" dt="2023-05-16T08:54:16.720" v="6233" actId="21"/>
          <ac:picMkLst>
            <pc:docMk/>
            <pc:sldMk cId="286355483" sldId="300"/>
            <ac:picMk id="9" creationId="{9461D8D3-5CF6-588F-D1D6-921B51B6B11F}"/>
          </ac:picMkLst>
        </pc:picChg>
        <pc:picChg chg="add del mod">
          <ac:chgData name="Avni Shrivastava" userId="af726683ce7a30a5" providerId="LiveId" clId="{E6B9A0B3-0DEA-4470-B9D0-6752506BD5DF}" dt="2023-05-16T08:54:27.245" v="6237" actId="21"/>
          <ac:picMkLst>
            <pc:docMk/>
            <pc:sldMk cId="286355483" sldId="300"/>
            <ac:picMk id="12" creationId="{CE44808A-1CCA-5AC4-1DE6-A28AC1C5E7B6}"/>
          </ac:picMkLst>
        </pc:picChg>
        <pc:picChg chg="add del mod">
          <ac:chgData name="Avni Shrivastava" userId="af726683ce7a30a5" providerId="LiveId" clId="{E6B9A0B3-0DEA-4470-B9D0-6752506BD5DF}" dt="2023-05-16T08:54:25.597" v="6236" actId="21"/>
          <ac:picMkLst>
            <pc:docMk/>
            <pc:sldMk cId="286355483" sldId="300"/>
            <ac:picMk id="13" creationId="{B427AA6F-1580-3745-C91E-DF0EC2A57B45}"/>
          </ac:picMkLst>
        </pc:picChg>
        <pc:picChg chg="add del mod ord modCrop">
          <ac:chgData name="Avni Shrivastava" userId="af726683ce7a30a5" providerId="LiveId" clId="{E6B9A0B3-0DEA-4470-B9D0-6752506BD5DF}" dt="2023-05-16T08:55:24.978" v="6239" actId="21"/>
          <ac:picMkLst>
            <pc:docMk/>
            <pc:sldMk cId="286355483" sldId="300"/>
            <ac:picMk id="15" creationId="{F0618C6E-9D11-7DAF-43F8-E32BDCE9D9AB}"/>
          </ac:picMkLst>
        </pc:picChg>
        <pc:picChg chg="del">
          <ac:chgData name="Avni Shrivastava" userId="af726683ce7a30a5" providerId="LiveId" clId="{E6B9A0B3-0DEA-4470-B9D0-6752506BD5DF}" dt="2023-05-16T08:50:55.827" v="6229" actId="21"/>
          <ac:picMkLst>
            <pc:docMk/>
            <pc:sldMk cId="286355483" sldId="300"/>
            <ac:picMk id="17" creationId="{1BA0AA34-AFF9-54D7-19CB-2B390AA7B721}"/>
          </ac:picMkLst>
        </pc:picChg>
        <pc:picChg chg="add mod ord modCrop">
          <ac:chgData name="Avni Shrivastava" userId="af726683ce7a30a5" providerId="LiveId" clId="{E6B9A0B3-0DEA-4470-B9D0-6752506BD5DF}" dt="2023-05-16T08:59:25.581" v="6269" actId="700"/>
          <ac:picMkLst>
            <pc:docMk/>
            <pc:sldMk cId="286355483" sldId="300"/>
            <ac:picMk id="20" creationId="{FA5E489A-46F8-5E1A-A17B-B940EB9C4DDA}"/>
          </ac:picMkLst>
        </pc:picChg>
        <pc:picChg chg="add">
          <ac:chgData name="Avni Shrivastava" userId="af726683ce7a30a5" providerId="LiveId" clId="{E6B9A0B3-0DEA-4470-B9D0-6752506BD5DF}" dt="2023-05-16T08:56:21.255" v="6241" actId="22"/>
          <ac:picMkLst>
            <pc:docMk/>
            <pc:sldMk cId="286355483" sldId="300"/>
            <ac:picMk id="22" creationId="{F900A7A8-83C3-09B0-CE37-8DCD8EC79C37}"/>
          </ac:picMkLst>
        </pc:picChg>
        <pc:picChg chg="add del mod">
          <ac:chgData name="Avni Shrivastava" userId="af726683ce7a30a5" providerId="LiveId" clId="{E6B9A0B3-0DEA-4470-B9D0-6752506BD5DF}" dt="2023-05-16T08:57:41.259" v="6259" actId="21"/>
          <ac:picMkLst>
            <pc:docMk/>
            <pc:sldMk cId="286355483" sldId="300"/>
            <ac:picMk id="24" creationId="{24F7D2C0-0833-88E9-E58C-93834A9248B2}"/>
          </ac:picMkLst>
        </pc:picChg>
        <pc:picChg chg="add del mod">
          <ac:chgData name="Avni Shrivastava" userId="af726683ce7a30a5" providerId="LiveId" clId="{E6B9A0B3-0DEA-4470-B9D0-6752506BD5DF}" dt="2023-05-16T08:58:45.910" v="6265" actId="21"/>
          <ac:picMkLst>
            <pc:docMk/>
            <pc:sldMk cId="286355483" sldId="300"/>
            <ac:picMk id="25" creationId="{81558F02-0CBE-54AB-72AC-CA1D5054CD85}"/>
          </ac:picMkLst>
        </pc:picChg>
        <pc:picChg chg="add del mod">
          <ac:chgData name="Avni Shrivastava" userId="af726683ce7a30a5" providerId="LiveId" clId="{E6B9A0B3-0DEA-4470-B9D0-6752506BD5DF}" dt="2023-05-16T08:59:12.844" v="6267" actId="21"/>
          <ac:picMkLst>
            <pc:docMk/>
            <pc:sldMk cId="286355483" sldId="300"/>
            <ac:picMk id="27" creationId="{BD7BE92B-E804-9FC9-31C0-DBEE3D7C296D}"/>
          </ac:picMkLst>
        </pc:picChg>
      </pc:sldChg>
      <pc:sldChg chg="addSp delSp modSp add mod">
        <pc:chgData name="Avni Shrivastava" userId="af726683ce7a30a5" providerId="LiveId" clId="{E6B9A0B3-0DEA-4470-B9D0-6752506BD5DF}" dt="2023-05-16T09:18:46.853" v="6354" actId="20577"/>
        <pc:sldMkLst>
          <pc:docMk/>
          <pc:sldMk cId="1068160336" sldId="301"/>
        </pc:sldMkLst>
        <pc:spChg chg="mod">
          <ac:chgData name="Avni Shrivastava" userId="af726683ce7a30a5" providerId="LiveId" clId="{E6B9A0B3-0DEA-4470-B9D0-6752506BD5DF}" dt="2023-05-16T09:18:46.853" v="6354" actId="20577"/>
          <ac:spMkLst>
            <pc:docMk/>
            <pc:sldMk cId="1068160336" sldId="301"/>
            <ac:spMk id="3" creationId="{1620F69E-BB59-6BC0-E4A5-AD6632D184B6}"/>
          </ac:spMkLst>
        </pc:spChg>
        <pc:spChg chg="del mod">
          <ac:chgData name="Avni Shrivastava" userId="af726683ce7a30a5" providerId="LiveId" clId="{E6B9A0B3-0DEA-4470-B9D0-6752506BD5DF}" dt="2023-05-16T09:00:06.585" v="6276" actId="21"/>
          <ac:spMkLst>
            <pc:docMk/>
            <pc:sldMk cId="1068160336" sldId="301"/>
            <ac:spMk id="6" creationId="{C3B25DC6-D8F7-3928-12F5-61C332F6E7A5}"/>
          </ac:spMkLst>
        </pc:spChg>
        <pc:spChg chg="add del mod">
          <ac:chgData name="Avni Shrivastava" userId="af726683ce7a30a5" providerId="LiveId" clId="{E6B9A0B3-0DEA-4470-B9D0-6752506BD5DF}" dt="2023-05-16T08:59:37.044" v="6272" actId="931"/>
          <ac:spMkLst>
            <pc:docMk/>
            <pc:sldMk cId="1068160336" sldId="301"/>
            <ac:spMk id="7" creationId="{8DDCFDF2-2480-0BC0-A7A8-0C91D5413EBE}"/>
          </ac:spMkLst>
        </pc:spChg>
        <pc:spChg chg="add del mod">
          <ac:chgData name="Avni Shrivastava" userId="af726683ce7a30a5" providerId="LiveId" clId="{E6B9A0B3-0DEA-4470-B9D0-6752506BD5DF}" dt="2023-05-16T09:00:10.659" v="6277" actId="21"/>
          <ac:spMkLst>
            <pc:docMk/>
            <pc:sldMk cId="1068160336" sldId="301"/>
            <ac:spMk id="11" creationId="{4E3AD394-57AE-CC82-AFAA-F37131495228}"/>
          </ac:spMkLst>
        </pc:spChg>
        <pc:spChg chg="add del mod">
          <ac:chgData name="Avni Shrivastava" userId="af726683ce7a30a5" providerId="LiveId" clId="{E6B9A0B3-0DEA-4470-B9D0-6752506BD5DF}" dt="2023-05-16T09:02:54.206" v="6308" actId="931"/>
          <ac:spMkLst>
            <pc:docMk/>
            <pc:sldMk cId="1068160336" sldId="301"/>
            <ac:spMk id="15" creationId="{F1555AE3-B570-190C-7071-8ECC2F4AA379}"/>
          </ac:spMkLst>
        </pc:spChg>
        <pc:picChg chg="add del mod">
          <ac:chgData name="Avni Shrivastava" userId="af726683ce7a30a5" providerId="LiveId" clId="{E6B9A0B3-0DEA-4470-B9D0-6752506BD5DF}" dt="2023-05-16T09:01:54.629" v="6280" actId="21"/>
          <ac:picMkLst>
            <pc:docMk/>
            <pc:sldMk cId="1068160336" sldId="301"/>
            <ac:picMk id="9" creationId="{D9081935-88A1-1D18-C229-B29E3CCD7BE4}"/>
          </ac:picMkLst>
        </pc:picChg>
        <pc:picChg chg="add del">
          <ac:chgData name="Avni Shrivastava" userId="af726683ce7a30a5" providerId="LiveId" clId="{E6B9A0B3-0DEA-4470-B9D0-6752506BD5DF}" dt="2023-05-16T09:01:51.256" v="6279" actId="21"/>
          <ac:picMkLst>
            <pc:docMk/>
            <pc:sldMk cId="1068160336" sldId="301"/>
            <ac:picMk id="13" creationId="{31B419AB-8124-AA0F-B72E-075BEAF8A02D}"/>
          </ac:picMkLst>
        </pc:picChg>
        <pc:picChg chg="del">
          <ac:chgData name="Avni Shrivastava" userId="af726683ce7a30a5" providerId="LiveId" clId="{E6B9A0B3-0DEA-4470-B9D0-6752506BD5DF}" dt="2023-05-16T08:59:32.295" v="6271" actId="21"/>
          <ac:picMkLst>
            <pc:docMk/>
            <pc:sldMk cId="1068160336" sldId="301"/>
            <ac:picMk id="17" creationId="{1BA0AA34-AFF9-54D7-19CB-2B390AA7B721}"/>
          </ac:picMkLst>
        </pc:picChg>
        <pc:picChg chg="add mod">
          <ac:chgData name="Avni Shrivastava" userId="af726683ce7a30a5" providerId="LiveId" clId="{E6B9A0B3-0DEA-4470-B9D0-6752506BD5DF}" dt="2023-05-16T09:02:54.206" v="6308" actId="931"/>
          <ac:picMkLst>
            <pc:docMk/>
            <pc:sldMk cId="1068160336" sldId="301"/>
            <ac:picMk id="18" creationId="{E0D22FCF-75CD-3A82-3AC4-31D19BD1F088}"/>
          </ac:picMkLst>
        </pc:picChg>
      </pc:sldChg>
      <pc:sldChg chg="new del">
        <pc:chgData name="Avni Shrivastava" userId="af726683ce7a30a5" providerId="LiveId" clId="{E6B9A0B3-0DEA-4470-B9D0-6752506BD5DF}" dt="2023-05-16T09:07:41.033" v="6321" actId="2696"/>
        <pc:sldMkLst>
          <pc:docMk/>
          <pc:sldMk cId="325820960" sldId="302"/>
        </pc:sldMkLst>
      </pc:sldChg>
      <pc:sldChg chg="addSp delSp modSp add del mod">
        <pc:chgData name="Avni Shrivastava" userId="af726683ce7a30a5" providerId="LiveId" clId="{E6B9A0B3-0DEA-4470-B9D0-6752506BD5DF}" dt="2023-05-16T09:21:40.076" v="6371" actId="2696"/>
        <pc:sldMkLst>
          <pc:docMk/>
          <pc:sldMk cId="450728270" sldId="302"/>
        </pc:sldMkLst>
        <pc:spChg chg="del">
          <ac:chgData name="Avni Shrivastava" userId="af726683ce7a30a5" providerId="LiveId" clId="{E6B9A0B3-0DEA-4470-B9D0-6752506BD5DF}" dt="2023-05-16T09:19:56.145" v="6357" actId="21"/>
          <ac:spMkLst>
            <pc:docMk/>
            <pc:sldMk cId="450728270" sldId="302"/>
            <ac:spMk id="7" creationId="{77C77C01-76B6-D648-7A62-1F18962138E4}"/>
          </ac:spMkLst>
        </pc:spChg>
        <pc:spChg chg="add mod">
          <ac:chgData name="Avni Shrivastava" userId="af726683ce7a30a5" providerId="LiveId" clId="{E6B9A0B3-0DEA-4470-B9D0-6752506BD5DF}" dt="2023-05-16T09:21:05.190" v="6365" actId="13822"/>
          <ac:spMkLst>
            <pc:docMk/>
            <pc:sldMk cId="450728270" sldId="302"/>
            <ac:spMk id="14" creationId="{A2DE81FC-A73B-174C-B6AA-1A3A414D11FB}"/>
          </ac:spMkLst>
        </pc:spChg>
        <pc:picChg chg="add del mod">
          <ac:chgData name="Avni Shrivastava" userId="af726683ce7a30a5" providerId="LiveId" clId="{E6B9A0B3-0DEA-4470-B9D0-6752506BD5DF}" dt="2023-05-16T09:20:51.790" v="6363" actId="21"/>
          <ac:picMkLst>
            <pc:docMk/>
            <pc:sldMk cId="450728270" sldId="302"/>
            <ac:picMk id="12" creationId="{EBA027D4-89AB-8C67-4D2D-EFE72EC19492}"/>
          </ac:picMkLst>
        </pc:picChg>
        <pc:picChg chg="del">
          <ac:chgData name="Avni Shrivastava" userId="af726683ce7a30a5" providerId="LiveId" clId="{E6B9A0B3-0DEA-4470-B9D0-6752506BD5DF}" dt="2023-05-16T09:19:51.102" v="6356" actId="21"/>
          <ac:picMkLst>
            <pc:docMk/>
            <pc:sldMk cId="450728270" sldId="302"/>
            <ac:picMk id="13" creationId="{119F6CA5-FFE4-8108-1028-202CC971BA7B}"/>
          </ac:picMkLst>
        </pc:picChg>
        <pc:picChg chg="add mod">
          <ac:chgData name="Avni Shrivastava" userId="af726683ce7a30a5" providerId="LiveId" clId="{E6B9A0B3-0DEA-4470-B9D0-6752506BD5DF}" dt="2023-05-16T09:21:32.900" v="6370" actId="14100"/>
          <ac:picMkLst>
            <pc:docMk/>
            <pc:sldMk cId="450728270" sldId="302"/>
            <ac:picMk id="15" creationId="{0429BB85-FBE6-F225-8A10-A0ABB8EDBE3C}"/>
          </ac:picMkLst>
        </pc:picChg>
      </pc:sldChg>
      <pc:sldChg chg="addSp delSp modSp add del mod">
        <pc:chgData name="Avni Shrivastava" userId="af726683ce7a30a5" providerId="LiveId" clId="{E6B9A0B3-0DEA-4470-B9D0-6752506BD5DF}" dt="2023-05-16T09:29:22.069" v="6455" actId="2696"/>
        <pc:sldMkLst>
          <pc:docMk/>
          <pc:sldMk cId="3554763264" sldId="302"/>
        </pc:sldMkLst>
        <pc:spChg chg="del">
          <ac:chgData name="Avni Shrivastava" userId="af726683ce7a30a5" providerId="LiveId" clId="{E6B9A0B3-0DEA-4470-B9D0-6752506BD5DF}" dt="2023-05-16T09:25:56.841" v="6436" actId="21"/>
          <ac:spMkLst>
            <pc:docMk/>
            <pc:sldMk cId="3554763264" sldId="302"/>
            <ac:spMk id="7" creationId="{77C77C01-76B6-D648-7A62-1F18962138E4}"/>
          </ac:spMkLst>
        </pc:spChg>
        <pc:spChg chg="mod">
          <ac:chgData name="Avni Shrivastava" userId="af726683ce7a30a5" providerId="LiveId" clId="{E6B9A0B3-0DEA-4470-B9D0-6752506BD5DF}" dt="2023-05-16T09:27:05.750" v="6442" actId="1076"/>
          <ac:spMkLst>
            <pc:docMk/>
            <pc:sldMk cId="3554763264" sldId="302"/>
            <ac:spMk id="9" creationId="{36EC1DF2-C72F-2242-B8FC-9F009940D86F}"/>
          </ac:spMkLst>
        </pc:spChg>
        <pc:picChg chg="add del mod">
          <ac:chgData name="Avni Shrivastava" userId="af726683ce7a30a5" providerId="LiveId" clId="{E6B9A0B3-0DEA-4470-B9D0-6752506BD5DF}" dt="2023-05-16T09:25:21.716" v="6435" actId="21"/>
          <ac:picMkLst>
            <pc:docMk/>
            <pc:sldMk cId="3554763264" sldId="302"/>
            <ac:picMk id="12" creationId="{13A1E735-4D14-49EC-9A13-4FBD1309B98C}"/>
          </ac:picMkLst>
        </pc:picChg>
        <pc:picChg chg="del mod">
          <ac:chgData name="Avni Shrivastava" userId="af726683ce7a30a5" providerId="LiveId" clId="{E6B9A0B3-0DEA-4470-B9D0-6752506BD5DF}" dt="2023-05-16T09:24:48.772" v="6432" actId="21"/>
          <ac:picMkLst>
            <pc:docMk/>
            <pc:sldMk cId="3554763264" sldId="302"/>
            <ac:picMk id="13" creationId="{119F6CA5-FFE4-8108-1028-202CC971BA7B}"/>
          </ac:picMkLst>
        </pc:picChg>
        <pc:picChg chg="add mod">
          <ac:chgData name="Avni Shrivastava" userId="af726683ce7a30a5" providerId="LiveId" clId="{E6B9A0B3-0DEA-4470-B9D0-6752506BD5DF}" dt="2023-05-16T09:27:26.579" v="6446" actId="1076"/>
          <ac:picMkLst>
            <pc:docMk/>
            <pc:sldMk cId="3554763264" sldId="302"/>
            <ac:picMk id="14" creationId="{86CA6C84-60C7-DA16-6C0C-F4E7E7818C00}"/>
          </ac:picMkLst>
        </pc:picChg>
      </pc:sldChg>
      <pc:sldChg chg="addSp delSp modSp add mod">
        <pc:chgData name="Avni Shrivastava" userId="af726683ce7a30a5" providerId="LiveId" clId="{E6B9A0B3-0DEA-4470-B9D0-6752506BD5DF}" dt="2023-05-16T09:58:14.353" v="6525" actId="1076"/>
        <pc:sldMkLst>
          <pc:docMk/>
          <pc:sldMk cId="1701140965" sldId="303"/>
        </pc:sldMkLst>
        <pc:spChg chg="mod">
          <ac:chgData name="Avni Shrivastava" userId="af726683ce7a30a5" providerId="LiveId" clId="{E6B9A0B3-0DEA-4470-B9D0-6752506BD5DF}" dt="2023-05-16T09:35:10.491" v="6473" actId="115"/>
          <ac:spMkLst>
            <pc:docMk/>
            <pc:sldMk cId="1701140965" sldId="303"/>
            <ac:spMk id="5" creationId="{A4D27843-9130-F887-3404-FAC55BCDF272}"/>
          </ac:spMkLst>
        </pc:spChg>
        <pc:spChg chg="del">
          <ac:chgData name="Avni Shrivastava" userId="af726683ce7a30a5" providerId="LiveId" clId="{E6B9A0B3-0DEA-4470-B9D0-6752506BD5DF}" dt="2023-05-16T09:29:32.866" v="6457" actId="21"/>
          <ac:spMkLst>
            <pc:docMk/>
            <pc:sldMk cId="1701140965" sldId="303"/>
            <ac:spMk id="6" creationId="{22D389E0-E5A4-73EB-2D55-902189867B90}"/>
          </ac:spMkLst>
        </pc:spChg>
        <pc:spChg chg="del">
          <ac:chgData name="Avni Shrivastava" userId="af726683ce7a30a5" providerId="LiveId" clId="{E6B9A0B3-0DEA-4470-B9D0-6752506BD5DF}" dt="2023-05-16T09:29:36.488" v="6459" actId="21"/>
          <ac:spMkLst>
            <pc:docMk/>
            <pc:sldMk cId="1701140965" sldId="303"/>
            <ac:spMk id="8" creationId="{96477797-94F8-B239-9AFA-C90132FA1A84}"/>
          </ac:spMkLst>
        </pc:spChg>
        <pc:spChg chg="mod">
          <ac:chgData name="Avni Shrivastava" userId="af726683ce7a30a5" providerId="LiveId" clId="{E6B9A0B3-0DEA-4470-B9D0-6752506BD5DF}" dt="2023-05-16T09:29:45.391" v="6461" actId="1076"/>
          <ac:spMkLst>
            <pc:docMk/>
            <pc:sldMk cId="1701140965" sldId="303"/>
            <ac:spMk id="9" creationId="{36EC1DF2-C72F-2242-B8FC-9F009940D86F}"/>
          </ac:spMkLst>
        </pc:spChg>
        <pc:spChg chg="mod">
          <ac:chgData name="Avni Shrivastava" userId="af726683ce7a30a5" providerId="LiveId" clId="{E6B9A0B3-0DEA-4470-B9D0-6752506BD5DF}" dt="2023-05-16T09:30:23.559" v="6465" actId="1076"/>
          <ac:spMkLst>
            <pc:docMk/>
            <pc:sldMk cId="1701140965" sldId="303"/>
            <ac:spMk id="10" creationId="{E97138C0-FC27-3BD1-6440-FB1B162617D2}"/>
          </ac:spMkLst>
        </pc:spChg>
        <pc:spChg chg="mod">
          <ac:chgData name="Avni Shrivastava" userId="af726683ce7a30a5" providerId="LiveId" clId="{E6B9A0B3-0DEA-4470-B9D0-6752506BD5DF}" dt="2023-05-16T09:30:16.429" v="6464" actId="1076"/>
          <ac:spMkLst>
            <pc:docMk/>
            <pc:sldMk cId="1701140965" sldId="303"/>
            <ac:spMk id="11" creationId="{5E98A4A8-6367-1F0D-2245-A689B7C70433}"/>
          </ac:spMkLst>
        </pc:spChg>
        <pc:spChg chg="add del">
          <ac:chgData name="Avni Shrivastava" userId="af726683ce7a30a5" providerId="LiveId" clId="{E6B9A0B3-0DEA-4470-B9D0-6752506BD5DF}" dt="2023-05-16T09:57:02.063" v="6516" actId="11529"/>
          <ac:spMkLst>
            <pc:docMk/>
            <pc:sldMk cId="1701140965" sldId="303"/>
            <ac:spMk id="24" creationId="{66998390-B59F-421E-2F90-6F1D1F523C89}"/>
          </ac:spMkLst>
        </pc:spChg>
        <pc:picChg chg="add mod">
          <ac:chgData name="Avni Shrivastava" userId="af726683ce7a30a5" providerId="LiveId" clId="{E6B9A0B3-0DEA-4470-B9D0-6752506BD5DF}" dt="2023-05-16T09:44:06.986" v="6504" actId="14100"/>
          <ac:picMkLst>
            <pc:docMk/>
            <pc:sldMk cId="1701140965" sldId="303"/>
            <ac:picMk id="12" creationId="{3DBEAE8F-A5B4-0062-A2D1-9AEB6B8009AB}"/>
          </ac:picMkLst>
        </pc:picChg>
        <pc:picChg chg="del">
          <ac:chgData name="Avni Shrivastava" userId="af726683ce7a30a5" providerId="LiveId" clId="{E6B9A0B3-0DEA-4470-B9D0-6752506BD5DF}" dt="2023-05-16T09:28:59.427" v="6449" actId="21"/>
          <ac:picMkLst>
            <pc:docMk/>
            <pc:sldMk cId="1701140965" sldId="303"/>
            <ac:picMk id="14" creationId="{86CA6C84-60C7-DA16-6C0C-F4E7E7818C00}"/>
          </ac:picMkLst>
        </pc:picChg>
        <pc:picChg chg="add mod">
          <ac:chgData name="Avni Shrivastava" userId="af726683ce7a30a5" providerId="LiveId" clId="{E6B9A0B3-0DEA-4470-B9D0-6752506BD5DF}" dt="2023-05-16T09:43:30.299" v="6502" actId="14100"/>
          <ac:picMkLst>
            <pc:docMk/>
            <pc:sldMk cId="1701140965" sldId="303"/>
            <ac:picMk id="15" creationId="{AFE18C3E-4A7F-C5F9-6B23-9C74ABEAA588}"/>
          </ac:picMkLst>
        </pc:picChg>
        <pc:picChg chg="del">
          <ac:chgData name="Avni Shrivastava" userId="af726683ce7a30a5" providerId="LiveId" clId="{E6B9A0B3-0DEA-4470-B9D0-6752506BD5DF}" dt="2023-05-16T09:29:34.461" v="6458" actId="21"/>
          <ac:picMkLst>
            <pc:docMk/>
            <pc:sldMk cId="1701140965" sldId="303"/>
            <ac:picMk id="16" creationId="{DD08DC91-A5BE-90F0-FC96-8EE2C6B3621A}"/>
          </ac:picMkLst>
        </pc:picChg>
        <pc:picChg chg="del">
          <ac:chgData name="Avni Shrivastava" userId="af726683ce7a30a5" providerId="LiveId" clId="{E6B9A0B3-0DEA-4470-B9D0-6752506BD5DF}" dt="2023-05-16T09:29:30.830" v="6456" actId="21"/>
          <ac:picMkLst>
            <pc:docMk/>
            <pc:sldMk cId="1701140965" sldId="303"/>
            <ac:picMk id="17" creationId="{515A41C1-E473-6977-00EF-25467C74040A}"/>
          </ac:picMkLst>
        </pc:picChg>
        <pc:picChg chg="add del mod">
          <ac:chgData name="Avni Shrivastava" userId="af726683ce7a30a5" providerId="LiveId" clId="{E6B9A0B3-0DEA-4470-B9D0-6752506BD5DF}" dt="2023-05-16T09:42:14.006" v="6491" actId="22"/>
          <ac:picMkLst>
            <pc:docMk/>
            <pc:sldMk cId="1701140965" sldId="303"/>
            <ac:picMk id="19" creationId="{1606858E-F80A-D4A0-0E6B-8B0ABB5EF250}"/>
          </ac:picMkLst>
        </pc:picChg>
        <pc:picChg chg="add del mod">
          <ac:chgData name="Avni Shrivastava" userId="af726683ce7a30a5" providerId="LiveId" clId="{E6B9A0B3-0DEA-4470-B9D0-6752506BD5DF}" dt="2023-05-16T09:56:42.635" v="6514" actId="21"/>
          <ac:picMkLst>
            <pc:docMk/>
            <pc:sldMk cId="1701140965" sldId="303"/>
            <ac:picMk id="21" creationId="{ED36AA93-0A30-E5BC-192E-A89DFED31268}"/>
          </ac:picMkLst>
        </pc:picChg>
        <pc:picChg chg="add del mod">
          <ac:chgData name="Avni Shrivastava" userId="af726683ce7a30a5" providerId="LiveId" clId="{E6B9A0B3-0DEA-4470-B9D0-6752506BD5DF}" dt="2023-05-16T09:50:54.050" v="6512" actId="22"/>
          <ac:picMkLst>
            <pc:docMk/>
            <pc:sldMk cId="1701140965" sldId="303"/>
            <ac:picMk id="23" creationId="{265F2309-7B13-3658-AF8D-75CCF2C64278}"/>
          </ac:picMkLst>
        </pc:picChg>
        <pc:picChg chg="add del">
          <ac:chgData name="Avni Shrivastava" userId="af726683ce7a30a5" providerId="LiveId" clId="{E6B9A0B3-0DEA-4470-B9D0-6752506BD5DF}" dt="2023-05-16T09:57:16.169" v="6518" actId="21"/>
          <ac:picMkLst>
            <pc:docMk/>
            <pc:sldMk cId="1701140965" sldId="303"/>
            <ac:picMk id="26" creationId="{7C30AF4B-BA18-5DAE-CC0E-0E01F57CE0BC}"/>
          </ac:picMkLst>
        </pc:picChg>
        <pc:picChg chg="add mod">
          <ac:chgData name="Avni Shrivastava" userId="af726683ce7a30a5" providerId="LiveId" clId="{E6B9A0B3-0DEA-4470-B9D0-6752506BD5DF}" dt="2023-05-16T09:58:14.353" v="6525" actId="1076"/>
          <ac:picMkLst>
            <pc:docMk/>
            <pc:sldMk cId="1701140965" sldId="303"/>
            <ac:picMk id="28" creationId="{25419253-0230-2928-B08F-95F2E40AF61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151B4DD-15C8-4661-884B-618628EC12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678A688-EE94-44BF-A9B6-FD51CF6D64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50357-9784-4A90-96B4-0B331B4230FA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7CB2C68-562A-4D2A-9890-4436EDCEC7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041883F-BA65-4049-B6C2-7C1A5A6D08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50802-3B37-42FB-BECC-88074371FE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79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5/16/2023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57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11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19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9023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39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=""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=""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=""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=""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=""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=""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954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=""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=""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=""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=""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=""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=""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=""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=""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=""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=""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=""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=""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=""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=""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=""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=""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519AB8-2D8F-4EE5-B4E4-7A48430A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998" y="3309109"/>
            <a:ext cx="5163222" cy="673365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=""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=""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=""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=""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8" name="Graphic 16" descr="Envelope">
            <a:extLst>
              <a:ext uri="{FF2B5EF4-FFF2-40B4-BE49-F238E27FC236}">
                <a16:creationId xmlns=""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3" name="Graphic 17" descr="Network">
            <a:extLst>
              <a:ext uri="{FF2B5EF4-FFF2-40B4-BE49-F238E27FC236}">
                <a16:creationId xmlns=""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666C42-DD4B-4BFA-BE15-4D20CFD5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4" y="3275218"/>
            <a:ext cx="5188475" cy="82662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=""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=""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00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=""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=""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=""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=""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652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=""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=""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=""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48706DBD-D7E1-4734-A193-C7FE296E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=""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3857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=""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=""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=""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=""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1618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=""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=""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=""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=""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=""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=""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6319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=""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=""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=""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=""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970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=""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=""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=""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=""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=""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=""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=""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464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=""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=""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=""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=""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=""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=""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=""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=""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=""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=""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=""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=""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=""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=""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=""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=""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=""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=""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=""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=""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E3A6D02-D902-4B4A-B727-07D0E5BBC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800" y="1847056"/>
            <a:ext cx="9296400" cy="31638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575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5/16/2023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6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1" r:id="rId17"/>
    <p:sldLayoutId id="2147483672" r:id="rId18"/>
    <p:sldLayoutId id="2147483674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0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12.web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0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9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5809" y="2263739"/>
            <a:ext cx="5305661" cy="1784386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SUPPLY CHAIN </a:t>
            </a:r>
            <a:br>
              <a:rPr lang="en-US" sz="4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ANALYTICS- CAPSTONE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2A6C168-C6D0-73AA-8EAF-EEAF51318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26" y="1070355"/>
            <a:ext cx="1581150" cy="993427"/>
          </a:xfrm>
          <a:prstGeom prst="rect">
            <a:avLst/>
          </a:prstGeom>
        </p:spPr>
      </p:pic>
      <p:pic>
        <p:nvPicPr>
          <p:cNvPr id="12" name="Picture Placeholder 11">
            <a:extLst>
              <a:ext uri="{FF2B5EF4-FFF2-40B4-BE49-F238E27FC236}">
                <a16:creationId xmlns="" xmlns:a16="http://schemas.microsoft.com/office/drawing/2014/main" id="{EF9C6B69-3FAE-0F65-5144-3A25FFB1BD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20714" r="20714"/>
          <a:stretch>
            <a:fillRect/>
          </a:stretch>
        </p:blipFill>
        <p:spPr>
          <a:xfrm>
            <a:off x="542690" y="776169"/>
            <a:ext cx="5305661" cy="5305661"/>
          </a:xfr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55473E8-BC39-E5C6-2E15-DECEBB453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476" y="1216349"/>
            <a:ext cx="991432" cy="70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96DB3C-A904-5669-8DFE-6EB3837D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648729"/>
          </a:xfrm>
        </p:spPr>
        <p:txBody>
          <a:bodyPr/>
          <a:lstStyle/>
          <a:p>
            <a:r>
              <a:rPr lang="en-IN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Productivity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2A8FD3D-BFA8-91D7-1431-0194D5A5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B43755F-2159-6406-8F28-9EB6B44A15BF}"/>
              </a:ext>
            </a:extLst>
          </p:cNvPr>
          <p:cNvSpPr txBox="1"/>
          <p:nvPr/>
        </p:nvSpPr>
        <p:spPr>
          <a:xfrm>
            <a:off x="515938" y="1419225"/>
            <a:ext cx="40400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Insights 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Shovel Classes transfer the maximum amount of ores.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EX8044, EX8049 are highly effective in transferring payload</a:t>
            </a:r>
          </a:p>
          <a:p>
            <a:r>
              <a:rPr lang="en-IN" dirty="0"/>
              <a:t>      and are trending at above 10%.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985061E-36E6-F2FF-A0A3-F98677A45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900" y="535686"/>
            <a:ext cx="6715136" cy="5920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4667650-5313-0E83-D482-B1638B868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21" y="6135671"/>
            <a:ext cx="865707" cy="640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1913D10-8C7B-B0CA-49E3-B82597A34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9628" y="6163104"/>
            <a:ext cx="823031" cy="585267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85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56"/>
    </mc:Choice>
    <mc:Fallback>
      <p:transition spd="slow" advTm="20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2884E0-406B-8EDA-1881-43E640CEB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70446"/>
            <a:ext cx="5151437" cy="534429"/>
          </a:xfrm>
        </p:spPr>
        <p:txBody>
          <a:bodyPr/>
          <a:lstStyle/>
          <a:p>
            <a:r>
              <a:rPr lang="en-IN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BB13C6C-4799-B201-7144-F691A5D9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88C9B5B-9ECD-C9A8-385B-EFD9A5964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938" y="246621"/>
            <a:ext cx="6624888" cy="63964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83C5548-D85B-1298-CCC0-D1EFBE70A490}"/>
              </a:ext>
            </a:extLst>
          </p:cNvPr>
          <p:cNvSpPr txBox="1"/>
          <p:nvPr/>
        </p:nvSpPr>
        <p:spPr>
          <a:xfrm>
            <a:off x="515938" y="1276349"/>
            <a:ext cx="47939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Insights:</a:t>
            </a:r>
          </a:p>
          <a:p>
            <a:endParaRPr lang="en-IN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DT5267 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has the best </a:t>
            </a:r>
            <a:r>
              <a:rPr lang="en-IN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mileage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endParaRPr lang="en-IN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994H, LBH R996B and LBH 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R9400 has the least maintenance.</a:t>
            </a:r>
          </a:p>
          <a:p>
            <a:endParaRPr lang="en-IN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Loader WL 7032 and Shovel EX 7026 have the highest loading efficiency in their respective classes.</a:t>
            </a:r>
          </a:p>
          <a:p>
            <a:endParaRPr lang="en-IN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Loaders have capability of high payload, and in trucks  CAT 793F CMD has the ability to take more ores.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4F4D141-1A8F-C261-44F2-53235EC0D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46" y="6049028"/>
            <a:ext cx="865707" cy="640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1FA6DE5-9F3F-AF77-7B98-481A80B3D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478" y="6103896"/>
            <a:ext cx="823031" cy="5852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4136" y="249293"/>
            <a:ext cx="3647864" cy="31378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6909" y="3957424"/>
            <a:ext cx="3585119" cy="26856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361" y="3227268"/>
            <a:ext cx="3511639" cy="3228470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77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59"/>
    </mc:Choice>
    <mc:Fallback>
      <p:transition spd="slow" advTm="49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0F6F5-CBF2-623A-BB7E-5E9C81B3B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640135"/>
          </a:xfrm>
        </p:spPr>
        <p:txBody>
          <a:bodyPr/>
          <a:lstStyle/>
          <a:p>
            <a:r>
              <a:rPr lang="en-IN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Recommendation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58DDAA6-A9DC-16F4-2C1B-013EDFCA5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52BA647-7481-BF10-F1D1-275D25636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5990213"/>
            <a:ext cx="921677" cy="676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8F1C0EB-F68C-2EBA-55A2-FB9C386E1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952" y="6081701"/>
            <a:ext cx="997877" cy="585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26D33B8-193D-594D-8154-FEEBDC1B4942}"/>
              </a:ext>
            </a:extLst>
          </p:cNvPr>
          <p:cNvSpPr txBox="1"/>
          <p:nvPr/>
        </p:nvSpPr>
        <p:spPr>
          <a:xfrm>
            <a:off x="426377" y="1066800"/>
            <a:ext cx="107980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Replace less productive equipment with more productive </a:t>
            </a:r>
            <a:r>
              <a:rPr lang="en-US" sz="24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equipments</a:t>
            </a: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from the same category.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Given the expense of fuel, trucks with a larger payload and mileage should be chosen.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Lower-quality equipment should be replaced because it has more downtime.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To cut down on maintenance time, there should be on-field maintenance.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In order to decrease the loading and waiting times, we should increase the number of loaders</a:t>
            </a:r>
            <a:r>
              <a:rPr lang="en-US" dirty="0"/>
              <a:t>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9769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1" y="302474"/>
            <a:ext cx="6677024" cy="933621"/>
          </a:xfrm>
        </p:spPr>
        <p:txBody>
          <a:bodyPr/>
          <a:lstStyle/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    </a:t>
            </a:r>
            <a:r>
              <a:rPr lang="en-US" sz="36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1" y="1295400"/>
            <a:ext cx="4600574" cy="4577984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="" xmlns:a16="http://schemas.microsoft.com/office/drawing/2014/main" id="{63D4C447-B388-4F2B-90D5-2509A07F8C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414" r="24414"/>
          <a:stretch>
            <a:fillRect/>
          </a:stretch>
        </p:blipFill>
        <p:spPr/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EA4DCD8-474B-B862-3C00-2E28C50CC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65" y="5953124"/>
            <a:ext cx="1237544" cy="778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E7A7781-8E21-339F-77F3-CC93B60AB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708" y="5991993"/>
            <a:ext cx="993734" cy="701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6CDD6FA-6BC6-4777-7777-581A21D3A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65" y="5991993"/>
            <a:ext cx="1237544" cy="778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16EEE6E-ABC8-EED8-3BEE-2B6CE71BCF2B}"/>
              </a:ext>
            </a:extLst>
          </p:cNvPr>
          <p:cNvSpPr txBox="1"/>
          <p:nvPr/>
        </p:nvSpPr>
        <p:spPr>
          <a:xfrm>
            <a:off x="533400" y="2190750"/>
            <a:ext cx="42672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Data Methodology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Assumptions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0F6F5-CBF2-623A-BB7E-5E9C81B3B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640135"/>
          </a:xfrm>
        </p:spPr>
        <p:txBody>
          <a:bodyPr/>
          <a:lstStyle/>
          <a:p>
            <a:r>
              <a:rPr lang="en-IN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Data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58DDAA6-A9DC-16F4-2C1B-013EDFCA5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52BA647-7481-BF10-F1D1-275D25636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5990213"/>
            <a:ext cx="921677" cy="676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8F1C0EB-F68C-2EBA-55A2-FB9C386E1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952" y="6081701"/>
            <a:ext cx="997877" cy="585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26D33B8-193D-594D-8154-FEEBDC1B4942}"/>
              </a:ext>
            </a:extLst>
          </p:cNvPr>
          <p:cNvSpPr txBox="1"/>
          <p:nvPr/>
        </p:nvSpPr>
        <p:spPr>
          <a:xfrm>
            <a:off x="565629" y="1487597"/>
            <a:ext cx="107980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Data was cleaned in </a:t>
            </a:r>
            <a:r>
              <a:rPr lang="en-IN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Jupyter</a:t>
            </a:r>
            <a:r>
              <a:rPr lang="en-I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Notebook, analysis was done on MySQL Workbench 8.0 and all visualizations on Tableau Public.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Some outliers </a:t>
            </a:r>
            <a:r>
              <a:rPr lang="en-IN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were </a:t>
            </a:r>
            <a:r>
              <a:rPr lang="en-IN" sz="2400" smtClean="0">
                <a:latin typeface="Cambria Math" panose="02040503050406030204" pitchFamily="18" charset="0"/>
                <a:ea typeface="Cambria Math" panose="02040503050406030204" pitchFamily="18" charset="0"/>
              </a:rPr>
              <a:t>replaced </a:t>
            </a:r>
            <a:r>
              <a:rPr lang="en-IN" sz="240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IN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median value </a:t>
            </a:r>
            <a:r>
              <a:rPr lang="en-I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from the dataset.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Stored </a:t>
            </a:r>
            <a:r>
              <a:rPr lang="en-I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procedures were made on MySQL for cycle data, location/movement data, delay data, OEE etc.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Some calculated fields were created on Tableau e.g. OEE, performance etc. </a:t>
            </a:r>
          </a:p>
        </p:txBody>
      </p:sp>
    </p:spTree>
    <p:extLst>
      <p:ext uri="{BB962C8B-B14F-4D97-AF65-F5344CB8AC3E}">
        <p14:creationId xmlns:p14="http://schemas.microsoft.com/office/powerpoint/2010/main" val="1254981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0F6F5-CBF2-623A-BB7E-5E9C81B3B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640135"/>
          </a:xfrm>
        </p:spPr>
        <p:txBody>
          <a:bodyPr/>
          <a:lstStyle/>
          <a:p>
            <a:r>
              <a:rPr lang="en-IN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Assumptions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58DDAA6-A9DC-16F4-2C1B-013EDFCA5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52BA647-7481-BF10-F1D1-275D25636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5990213"/>
            <a:ext cx="921677" cy="676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8F1C0EB-F68C-2EBA-55A2-FB9C386E1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952" y="6081701"/>
            <a:ext cx="997877" cy="585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26D33B8-193D-594D-8154-FEEBDC1B4942}"/>
              </a:ext>
            </a:extLst>
          </p:cNvPr>
          <p:cNvSpPr txBox="1"/>
          <p:nvPr/>
        </p:nvSpPr>
        <p:spPr>
          <a:xfrm>
            <a:off x="756113" y="1681375"/>
            <a:ext cx="10798067" cy="2609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IN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Net Available Time (AT Available Time (</a:t>
            </a:r>
            <a:r>
              <a:rPr lang="en-IN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iMine</a:t>
            </a:r>
            <a:r>
              <a:rPr lang="en-I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 - Idle Duration).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Net Operating Time (OPERATINGTIME (CAT) -  Idle Duration).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Equipments with downtime are assumed to have gone through maintenance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6483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F90DCC10-9334-8353-7579-3D0EE916C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F0CCC49-08F8-8602-A0F5-5CEF76AD1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5" y="5814986"/>
            <a:ext cx="1199535" cy="921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137EA86-E718-79EE-7376-64E5BA9C4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670" y="5791108"/>
            <a:ext cx="1286367" cy="1066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4D27843-9130-F887-3404-FAC55BCDF272}"/>
              </a:ext>
            </a:extLst>
          </p:cNvPr>
          <p:cNvSpPr txBox="1"/>
          <p:nvPr/>
        </p:nvSpPr>
        <p:spPr>
          <a:xfrm>
            <a:off x="3470787" y="176981"/>
            <a:ext cx="5040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Meet Our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6EC1DF2-C72F-2242-B8FC-9F009940D86F}"/>
              </a:ext>
            </a:extLst>
          </p:cNvPr>
          <p:cNvSpPr txBox="1"/>
          <p:nvPr/>
        </p:nvSpPr>
        <p:spPr>
          <a:xfrm>
            <a:off x="1055348" y="4410026"/>
            <a:ext cx="18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Avni Shrivastava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97138C0-FC27-3BD1-6440-FB1B162617D2}"/>
              </a:ext>
            </a:extLst>
          </p:cNvPr>
          <p:cNvSpPr txBox="1"/>
          <p:nvPr/>
        </p:nvSpPr>
        <p:spPr>
          <a:xfrm>
            <a:off x="5657870" y="4371877"/>
            <a:ext cx="109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Kush Giri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E98A4A8-6367-1F0D-2245-A689B7C70433}"/>
              </a:ext>
            </a:extLst>
          </p:cNvPr>
          <p:cNvSpPr txBox="1"/>
          <p:nvPr/>
        </p:nvSpPr>
        <p:spPr>
          <a:xfrm>
            <a:off x="8979395" y="4410026"/>
            <a:ext cx="2157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Roshani Shrivastava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3DBEAE8F-A5B4-0062-A2D1-9AEB6B800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761" y="2051468"/>
            <a:ext cx="1951127" cy="22252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AFE18C3E-4A7F-C5F9-6B23-9C74ABEAA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553" y="2051468"/>
            <a:ext cx="2168099" cy="22252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25419253-0230-2928-B08F-95F2E40AF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8100" y="2051468"/>
            <a:ext cx="2074392" cy="21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40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532C5D74-7E71-4488-B3EF-73A86F046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39" y="2433170"/>
            <a:ext cx="3998912" cy="1272055"/>
          </a:xfrm>
        </p:spPr>
        <p:txBody>
          <a:bodyPr/>
          <a:lstStyle/>
          <a:p>
            <a:pPr algn="ctr"/>
            <a:r>
              <a:rPr lang="en-US" sz="4400" u="sng" dirty="0">
                <a:solidFill>
                  <a:schemeClr val="accent3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Thank you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="" xmlns:a16="http://schemas.microsoft.com/office/drawing/2014/main" id="{0F592D48-BD9D-3AEB-58B4-ABA5D988A9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6748" r="16748"/>
          <a:stretch/>
        </p:blipFill>
        <p:spPr/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22668F2-CD93-1632-A418-0CB495890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423" y="5665596"/>
            <a:ext cx="1285876" cy="1063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99BBF01-64AE-F861-69C0-BA5606438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72" y="5625023"/>
            <a:ext cx="1380351" cy="110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70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D7CDCF-39B4-B358-DB65-98E70AE17E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agenda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="" xmlns:a16="http://schemas.microsoft.com/office/drawing/2014/main" id="{B095245A-30C2-1B63-9453-4C1BB0E2CA00}"/>
              </a:ext>
            </a:extLst>
          </p:cNvPr>
          <p:cNvSpPr/>
          <p:nvPr/>
        </p:nvSpPr>
        <p:spPr>
          <a:xfrm>
            <a:off x="85656" y="159413"/>
            <a:ext cx="2489237" cy="1556612"/>
          </a:xfrm>
          <a:prstGeom prst="hexagon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Objective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="" xmlns:a16="http://schemas.microsoft.com/office/drawing/2014/main" id="{D7970B43-01EF-A00A-E2A5-3830A59E1A62}"/>
              </a:ext>
            </a:extLst>
          </p:cNvPr>
          <p:cNvSpPr/>
          <p:nvPr/>
        </p:nvSpPr>
        <p:spPr>
          <a:xfrm>
            <a:off x="2438416" y="1104432"/>
            <a:ext cx="2489238" cy="1517236"/>
          </a:xfrm>
          <a:prstGeom prst="hexagon">
            <a:avLst/>
          </a:prstGeom>
          <a:ln w="3810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Backgrounds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="" xmlns:a16="http://schemas.microsoft.com/office/drawing/2014/main" id="{2D3BCA42-2DC3-DF50-40AB-A7AEBAFE97F3}"/>
              </a:ext>
            </a:extLst>
          </p:cNvPr>
          <p:cNvSpPr/>
          <p:nvPr/>
        </p:nvSpPr>
        <p:spPr>
          <a:xfrm>
            <a:off x="2495652" y="4994950"/>
            <a:ext cx="2489238" cy="1517236"/>
          </a:xfrm>
          <a:prstGeom prst="hexagon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Data Methodology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Assumptions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="" xmlns:a16="http://schemas.microsoft.com/office/drawing/2014/main" id="{54BAE07F-69E4-779B-04BB-4F7CA8492D28}"/>
              </a:ext>
            </a:extLst>
          </p:cNvPr>
          <p:cNvSpPr/>
          <p:nvPr/>
        </p:nvSpPr>
        <p:spPr>
          <a:xfrm>
            <a:off x="141159" y="2049451"/>
            <a:ext cx="2433734" cy="1517236"/>
          </a:xfrm>
          <a:prstGeom prst="hexagon">
            <a:avLst/>
          </a:prstGeom>
          <a:ln>
            <a:solidFill>
              <a:schemeClr val="accent4">
                <a:lumMod val="50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Key Insights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="" xmlns:a16="http://schemas.microsoft.com/office/drawing/2014/main" id="{DBCE4A1E-DDF4-014A-9FAC-D606672A6329}"/>
              </a:ext>
            </a:extLst>
          </p:cNvPr>
          <p:cNvSpPr/>
          <p:nvPr/>
        </p:nvSpPr>
        <p:spPr>
          <a:xfrm>
            <a:off x="2438416" y="2955094"/>
            <a:ext cx="2489238" cy="1610165"/>
          </a:xfrm>
          <a:prstGeom prst="hexagon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Recommendations</a:t>
            </a:r>
          </a:p>
        </p:txBody>
      </p:sp>
      <p:sp>
        <p:nvSpPr>
          <p:cNvPr id="14" name="Hexagon 13">
            <a:extLst>
              <a:ext uri="{FF2B5EF4-FFF2-40B4-BE49-F238E27FC236}">
                <a16:creationId xmlns="" xmlns:a16="http://schemas.microsoft.com/office/drawing/2014/main" id="{D299E1AC-5D19-6542-E629-545D038844D4}"/>
              </a:ext>
            </a:extLst>
          </p:cNvPr>
          <p:cNvSpPr/>
          <p:nvPr/>
        </p:nvSpPr>
        <p:spPr>
          <a:xfrm>
            <a:off x="141159" y="3977748"/>
            <a:ext cx="2433734" cy="1508989"/>
          </a:xfrm>
          <a:prstGeom prst="hexagon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Appendix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B65ACA9-9054-1673-99D6-8A37A39A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433" y="316864"/>
            <a:ext cx="1095375" cy="8472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20251E86-CF6C-8E3B-3176-18FF4C497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3766" y="322283"/>
            <a:ext cx="1009650" cy="84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36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2A6C168-C6D0-73AA-8EAF-EEAF51318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018" y="376123"/>
            <a:ext cx="1116416" cy="70143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1620F69E-BB59-6BC0-E4A5-AD6632D18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7688" y="1239838"/>
            <a:ext cx="5143500" cy="503167"/>
          </a:xfrm>
        </p:spPr>
        <p:txBody>
          <a:bodyPr/>
          <a:lstStyle/>
          <a:p>
            <a:r>
              <a:rPr lang="en-IN" sz="28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Objectives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="" xmlns:a16="http://schemas.microsoft.com/office/drawing/2014/main" id="{C3B25DC6-D8F7-3928-12F5-61C332F6E7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7688" y="2070171"/>
            <a:ext cx="5143500" cy="396403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 understand the key metrics regarding inefficient production and to build a smart live monitoring system.</a:t>
            </a:r>
          </a:p>
          <a:p>
            <a:endParaRPr lang="en-IN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 identify the top - performing and the  worst – performing </a:t>
            </a:r>
            <a:r>
              <a:rPr lang="en-IN" sz="18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equipments</a:t>
            </a:r>
            <a:r>
              <a:rPr lang="en-IN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endParaRPr lang="en-IN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 understand payload carrying capacity of the </a:t>
            </a:r>
            <a:r>
              <a:rPr lang="en-IN" sz="18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equipments</a:t>
            </a:r>
            <a:r>
              <a:rPr lang="en-IN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IN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="" xmlns:a16="http://schemas.microsoft.com/office/drawing/2014/main" id="{FB7E5F5D-BA47-2773-3631-8D6D3C07264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29050" r="29050"/>
          <a:stretch>
            <a:fillRect/>
          </a:stretch>
        </p:blipFill>
        <p:spPr/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55473E8-BC39-E5C6-2E15-DECEBB453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1434" y="376123"/>
            <a:ext cx="991432" cy="70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30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2A6C168-C6D0-73AA-8EAF-EEAF51318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018" y="376123"/>
            <a:ext cx="1116416" cy="70143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1620F69E-BB59-6BC0-E4A5-AD6632D18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1418846"/>
            <a:ext cx="5143500" cy="503168"/>
          </a:xfrm>
        </p:spPr>
        <p:txBody>
          <a:bodyPr/>
          <a:lstStyle/>
          <a:p>
            <a:r>
              <a:rPr lang="en-IN" sz="28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Background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="" xmlns:a16="http://schemas.microsoft.com/office/drawing/2014/main" id="{C3B25DC6-D8F7-3928-12F5-61C332F6E7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9375" y="2416927"/>
            <a:ext cx="5143500" cy="270752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Client is facing problems of inefficient production and is losing customers’ trust 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There is no surge in demand yet they are unable to meet the requirements 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They require a smart live monitoring system to keep track of production.</a:t>
            </a:r>
            <a:endParaRPr lang="en-IN" sz="16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55473E8-BC39-E5C6-2E15-DECEBB453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434" y="376123"/>
            <a:ext cx="991432" cy="701438"/>
          </a:xfrm>
          <a:prstGeom prst="rect">
            <a:avLst/>
          </a:prstGeom>
        </p:spPr>
      </p:pic>
      <p:pic>
        <p:nvPicPr>
          <p:cNvPr id="17" name="Picture Placeholder 16">
            <a:extLst>
              <a:ext uri="{FF2B5EF4-FFF2-40B4-BE49-F238E27FC236}">
                <a16:creationId xmlns="" xmlns:a16="http://schemas.microsoft.com/office/drawing/2014/main" id="{1BA0AA34-AFF9-54D7-19CB-2B390AA7B7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l="9633" r="9633"/>
          <a:stretch>
            <a:fillRect/>
          </a:stretch>
        </p:blipFill>
        <p:spPr>
          <a:xfrm>
            <a:off x="704850" y="776169"/>
            <a:ext cx="5305661" cy="5305661"/>
          </a:xfrm>
        </p:spPr>
      </p:pic>
    </p:spTree>
    <p:extLst>
      <p:ext uri="{BB962C8B-B14F-4D97-AF65-F5344CB8AC3E}">
        <p14:creationId xmlns:p14="http://schemas.microsoft.com/office/powerpoint/2010/main" val="2283993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2A6C168-C6D0-73AA-8EAF-EEAF51318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018" y="376123"/>
            <a:ext cx="1116416" cy="70143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1620F69E-BB59-6BC0-E4A5-AD6632D18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9850" y="3543300"/>
            <a:ext cx="5143500" cy="604009"/>
          </a:xfrm>
        </p:spPr>
        <p:txBody>
          <a:bodyPr/>
          <a:lstStyle/>
          <a:p>
            <a:r>
              <a:rPr lang="en-IN" sz="40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Key Insights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55473E8-BC39-E5C6-2E15-DECEBB453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434" y="376123"/>
            <a:ext cx="991432" cy="701438"/>
          </a:xfrm>
          <a:prstGeom prst="rect">
            <a:avLst/>
          </a:prstGeom>
        </p:spPr>
      </p:pic>
      <p:pic>
        <p:nvPicPr>
          <p:cNvPr id="18" name="Picture Placeholder 17">
            <a:extLst>
              <a:ext uri="{FF2B5EF4-FFF2-40B4-BE49-F238E27FC236}">
                <a16:creationId xmlns="" xmlns:a16="http://schemas.microsoft.com/office/drawing/2014/main" id="{E0D22FCF-75CD-3A82-3AC4-31D19BD1F0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l="13500" r="13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8160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54062" y="180976"/>
            <a:ext cx="10515601" cy="531811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sz="36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Overall Equipment Effectiveness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91A62BA-EFC9-A9AF-E66E-B84E93783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6726" y="885826"/>
            <a:ext cx="6209928" cy="5226216"/>
          </a:xfrm>
        </p:spPr>
        <p:txBody>
          <a:bodyPr/>
          <a:lstStyle/>
          <a:p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While seeing the pie chart, it’s evident that Trucks are the most efficient from all the mining equipment’s.</a:t>
            </a:r>
          </a:p>
          <a:p>
            <a:endParaRPr lang="en-US" sz="1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Availability takes into account “</a:t>
            </a:r>
            <a:r>
              <a:rPr lang="en-US" sz="1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downtime losses</a:t>
            </a:r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” which comprises any events that stopovers planned production for a considerable length of time. </a:t>
            </a:r>
            <a:r>
              <a:rPr lang="en-IN" sz="1800" dirty="0">
                <a:solidFill>
                  <a:schemeClr val="accent2">
                    <a:lumMod val="90000"/>
                    <a:lumOff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Trucks have less down time and are available for operations for more time when compared to other equipment.</a:t>
            </a:r>
          </a:p>
          <a:p>
            <a:endParaRPr lang="en-US" sz="1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 Performance takes into consideration “</a:t>
            </a:r>
            <a:r>
              <a:rPr lang="en-US" sz="1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speed loss</a:t>
            </a:r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”, which includes any reasons that cause the equipment to run less than the maximum possible speed planned.</a:t>
            </a:r>
            <a:r>
              <a:rPr lang="en-IN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IN" sz="1800" dirty="0">
                <a:solidFill>
                  <a:schemeClr val="accent2">
                    <a:lumMod val="90000"/>
                    <a:lumOff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Trucks  deliver high performance than others.</a:t>
            </a:r>
          </a:p>
          <a:p>
            <a:endParaRPr lang="en-US" sz="1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Quality takes into account “</a:t>
            </a:r>
            <a:r>
              <a:rPr lang="en-US" sz="1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product loss</a:t>
            </a:r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”.</a:t>
            </a:r>
            <a:r>
              <a:rPr lang="en-IN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IN" sz="1800" dirty="0">
                <a:solidFill>
                  <a:schemeClr val="accent2">
                    <a:lumMod val="90000"/>
                    <a:lumOff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Trucks have a higher quality quotient.</a:t>
            </a:r>
          </a:p>
          <a:p>
            <a:r>
              <a:rPr lang="en-US" dirty="0"/>
              <a:t>                                                             </a:t>
            </a:r>
            <a:r>
              <a:rPr lang="en-IN" dirty="0"/>
              <a:t>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="" xmlns:a16="http://schemas.microsoft.com/office/drawing/2014/main" id="{3C2B2C36-28F1-CB19-25A8-38BEEB91D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14057" y="570973"/>
            <a:ext cx="4123881" cy="5978449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261EA8F-DCCA-099A-1BBE-BD03DA3CF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88" y="6112042"/>
            <a:ext cx="866448" cy="6404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9E83740-100A-9CE4-C38D-989240E2F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336" y="6168740"/>
            <a:ext cx="827459" cy="58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FAD4C7-B9A5-92E9-24DB-2CA8259A8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u="sng" cap="none" spc="0" dirty="0">
                <a:ln w="0"/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Equipment Availability</a:t>
            </a:r>
            <a:r>
              <a:rPr lang="en-US" sz="32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32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5726D2-8CC7-3213-2C0B-A1CD9E134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D09791E-8D93-7152-7350-8F1C5AAF5174}"/>
              </a:ext>
            </a:extLst>
          </p:cNvPr>
          <p:cNvSpPr txBox="1"/>
          <p:nvPr/>
        </p:nvSpPr>
        <p:spPr>
          <a:xfrm>
            <a:off x="515938" y="2036713"/>
            <a:ext cx="48033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A key element in our operation is the equipment that is undergoing maintenance. We must make certain that our tools are always on the ground.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Trucks and loaders spend the least time off the ground, according to this graph, whereas dozer units need extensive maintenance.</a:t>
            </a:r>
            <a:endParaRPr lang="en-IN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5A5C2DE-DE47-886C-153E-52454FC4F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850" y="800100"/>
            <a:ext cx="6177165" cy="5843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9CE5FE2-9C96-4A7F-DFDE-9187813CE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38" y="6076568"/>
            <a:ext cx="865707" cy="640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F9966E0-B8CF-1052-62A9-4DA2EEDC8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1645" y="6163105"/>
            <a:ext cx="823031" cy="585267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15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76"/>
    </mc:Choice>
    <mc:Fallback>
      <p:transition spd="slow" advTm="43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2B0383D-7FC9-DBE8-C9B4-4CFE364F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9153DD11-D405-62F0-2196-93999B7E0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66675"/>
            <a:ext cx="6305549" cy="3314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2AA48709-1F6E-2DB2-10B2-747245D94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500" y="3476626"/>
            <a:ext cx="4752976" cy="3314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24CBFDC-8E10-B784-C843-EC414C9A2F48}"/>
              </a:ext>
            </a:extLst>
          </p:cNvPr>
          <p:cNvSpPr txBox="1"/>
          <p:nvPr/>
        </p:nvSpPr>
        <p:spPr>
          <a:xfrm>
            <a:off x="419100" y="314325"/>
            <a:ext cx="4981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Efficiency and Accuracy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64646DB-35DF-4534-B107-44ADAFF6DA0F}"/>
              </a:ext>
            </a:extLst>
          </p:cNvPr>
          <p:cNvSpPr txBox="1"/>
          <p:nvPr/>
        </p:nvSpPr>
        <p:spPr>
          <a:xfrm>
            <a:off x="581025" y="1133475"/>
            <a:ext cx="43148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Insights</a:t>
            </a:r>
            <a:r>
              <a:rPr lang="en-IN" dirty="0"/>
              <a:t>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EX8049, EX8044 and EX7026  having  the maximum Loading Efficiency in Shovel Classes in Loader Cycle.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 DZ2007 and DZ2224 having the minimum Loading Efficiency in Wheel Dozer Classes.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EX 7026, EX7020 and EX 7021 having the highest accuracy.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2403925-C2D1-1968-D87C-84E674D6B5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6151191"/>
            <a:ext cx="865707" cy="640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AE945B48-8090-14DE-B571-036DFE5249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724" y="6189290"/>
            <a:ext cx="823031" cy="58526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50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03"/>
    </mc:Choice>
    <mc:Fallback>
      <p:transition spd="slow" advTm="42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8F7655-54EC-7409-E4B2-220766CE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Operational Efficiency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2AFAFD0-892A-4F58-CF77-52E9D706C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3C2DF77-7554-AE7A-D842-9B0FA93D8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266825"/>
            <a:ext cx="5819774" cy="53762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24299E2-45AE-3A5A-C949-A43F0D59881C}"/>
              </a:ext>
            </a:extLst>
          </p:cNvPr>
          <p:cNvSpPr txBox="1"/>
          <p:nvPr/>
        </p:nvSpPr>
        <p:spPr>
          <a:xfrm>
            <a:off x="515938" y="2333624"/>
            <a:ext cx="50863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Any firm must operate efficiently to succeed.</a:t>
            </a:r>
            <a:endParaRPr lang="en-IN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IN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Insights: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The least effective of the bunch are the classes for Rock Breakers Classes.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Equipment in the truck classes is the most effective.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Dozer Unit has the total efficiency of 4.68% which is higher among other classes.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E65B630-0AAF-3EEC-15C2-AE2DF9860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528" y="6190539"/>
            <a:ext cx="823031" cy="5852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FCB9F7FA-95F0-B8A8-BECB-9B93BD119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821" y="6135671"/>
            <a:ext cx="865707" cy="64013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19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46"/>
    </mc:Choice>
    <mc:Fallback>
      <p:transition spd="slow" advTm="34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ontoso v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ontoso v2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8997677_Rose suite presentation_AAS_v4" id="{97C8BA14-D802-4795-89C7-EAA620DD846B}" vid="{D162D178-FB75-4B8B-B67A-CA51C6DCA1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D9C8E3-B635-4963-8B68-3FC691872B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872F8CF-3688-4B14-A13A-EB7FF46D2F47}">
  <ds:schemaRefs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94996C2-A795-46F9-93BE-0C463FDCD1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Rose suite presentation</Template>
  <TotalTime>1321</TotalTime>
  <Words>665</Words>
  <Application>Microsoft Office PowerPoint</Application>
  <PresentationFormat>Widescreen</PresentationFormat>
  <Paragraphs>111</Paragraphs>
  <Slides>17</Slides>
  <Notes>7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</vt:lpstr>
      <vt:lpstr>Cambria Math</vt:lpstr>
      <vt:lpstr>Corbel</vt:lpstr>
      <vt:lpstr>Wingdings</vt:lpstr>
      <vt:lpstr>Office Theme</vt:lpstr>
      <vt:lpstr>SUPPLY CHAIN  ANALYTICS- CAPSTONE PROJECT</vt:lpstr>
      <vt:lpstr>agenda</vt:lpstr>
      <vt:lpstr>Objectives</vt:lpstr>
      <vt:lpstr>Background</vt:lpstr>
      <vt:lpstr>Key Insights</vt:lpstr>
      <vt:lpstr> Overall Equipment Effectiveness</vt:lpstr>
      <vt:lpstr>Equipment Availability </vt:lpstr>
      <vt:lpstr>PowerPoint Presentation</vt:lpstr>
      <vt:lpstr>Operational Efficiency</vt:lpstr>
      <vt:lpstr>Productivity </vt:lpstr>
      <vt:lpstr>Performance</vt:lpstr>
      <vt:lpstr>Recommendation</vt:lpstr>
      <vt:lpstr>     Appendix</vt:lpstr>
      <vt:lpstr>Data Methodology</vt:lpstr>
      <vt:lpstr>Assumptions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SUPPLY CHAIN  ANALYTICS- CAPSTONE PROJECT</dc:title>
  <dc:creator>Avni Shrivastava</dc:creator>
  <cp:lastModifiedBy>Microsoft account</cp:lastModifiedBy>
  <cp:revision>15</cp:revision>
  <dcterms:created xsi:type="dcterms:W3CDTF">2023-05-13T19:43:15Z</dcterms:created>
  <dcterms:modified xsi:type="dcterms:W3CDTF">2023-05-16T15:17:50Z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